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70" r:id="rId2"/>
    <p:sldId id="380" r:id="rId3"/>
    <p:sldId id="359" r:id="rId4"/>
    <p:sldId id="312" r:id="rId5"/>
    <p:sldId id="305" r:id="rId6"/>
    <p:sldId id="313" r:id="rId7"/>
    <p:sldId id="271" r:id="rId8"/>
    <p:sldId id="316" r:id="rId9"/>
    <p:sldId id="317" r:id="rId10"/>
    <p:sldId id="360" r:id="rId11"/>
    <p:sldId id="296" r:id="rId12"/>
    <p:sldId id="303" r:id="rId13"/>
    <p:sldId id="329" r:id="rId14"/>
    <p:sldId id="299" r:id="rId15"/>
    <p:sldId id="314" r:id="rId16"/>
    <p:sldId id="275" r:id="rId17"/>
    <p:sldId id="281" r:id="rId18"/>
    <p:sldId id="375" r:id="rId19"/>
    <p:sldId id="304" r:id="rId20"/>
    <p:sldId id="300" r:id="rId21"/>
    <p:sldId id="279" r:id="rId22"/>
    <p:sldId id="283" r:id="rId23"/>
    <p:sldId id="284" r:id="rId24"/>
    <p:sldId id="285" r:id="rId25"/>
    <p:sldId id="286" r:id="rId26"/>
    <p:sldId id="287" r:id="rId27"/>
    <p:sldId id="288" r:id="rId28"/>
    <p:sldId id="302" r:id="rId29"/>
    <p:sldId id="377" r:id="rId30"/>
    <p:sldId id="370" r:id="rId31"/>
    <p:sldId id="371" r:id="rId32"/>
    <p:sldId id="368" r:id="rId33"/>
    <p:sldId id="361" r:id="rId34"/>
    <p:sldId id="362" r:id="rId35"/>
    <p:sldId id="369" r:id="rId36"/>
    <p:sldId id="364" r:id="rId37"/>
    <p:sldId id="366" r:id="rId38"/>
    <p:sldId id="365" r:id="rId39"/>
    <p:sldId id="367" r:id="rId40"/>
    <p:sldId id="291" r:id="rId41"/>
    <p:sldId id="292" r:id="rId42"/>
    <p:sldId id="330" r:id="rId43"/>
    <p:sldId id="331" r:id="rId44"/>
    <p:sldId id="332" r:id="rId45"/>
    <p:sldId id="333" r:id="rId46"/>
    <p:sldId id="334" r:id="rId47"/>
    <p:sldId id="336" r:id="rId48"/>
    <p:sldId id="337" r:id="rId49"/>
    <p:sldId id="338" r:id="rId50"/>
    <p:sldId id="340" r:id="rId51"/>
    <p:sldId id="341" r:id="rId52"/>
    <p:sldId id="343" r:id="rId53"/>
    <p:sldId id="344" r:id="rId54"/>
    <p:sldId id="345" r:id="rId55"/>
    <p:sldId id="347" r:id="rId56"/>
    <p:sldId id="348" r:id="rId57"/>
    <p:sldId id="373" r:id="rId58"/>
    <p:sldId id="264" r:id="rId59"/>
    <p:sldId id="374" r:id="rId60"/>
    <p:sldId id="376" r:id="rId61"/>
    <p:sldId id="294" r:id="rId62"/>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9606" autoAdjust="0"/>
  </p:normalViewPr>
  <p:slideViewPr>
    <p:cSldViewPr>
      <p:cViewPr varScale="1">
        <p:scale>
          <a:sx n="61" d="100"/>
          <a:sy n="61" d="100"/>
        </p:scale>
        <p:origin x="-153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7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012B4-183B-46A2-9544-2C801EB66143}" type="doc">
      <dgm:prSet loTypeId="urn:microsoft.com/office/officeart/2005/8/layout/process5" loCatId="process" qsTypeId="urn:microsoft.com/office/officeart/2005/8/quickstyle/3d3" qsCatId="3D" csTypeId="urn:microsoft.com/office/officeart/2005/8/colors/colorful5" csCatId="colorful" phldr="1"/>
      <dgm:spPr/>
      <dgm:t>
        <a:bodyPr/>
        <a:lstStyle/>
        <a:p>
          <a:endParaRPr lang="es-CR"/>
        </a:p>
      </dgm:t>
    </dgm:pt>
    <dgm:pt modelId="{67DF9CC7-2F5C-45A8-A59F-2BE194D7F4F2}">
      <dgm:prSet phldrT="[Texto]" custT="1"/>
      <dgm:spPr/>
      <dgm:t>
        <a:bodyPr/>
        <a:lstStyle/>
        <a:p>
          <a:r>
            <a:rPr lang="es-MX" sz="2000" dirty="0" smtClean="0"/>
            <a:t>Elaborar e implementar Programas de Gestión Ambiental Institucional (PGAI) para el sector público</a:t>
          </a:r>
          <a:endParaRPr lang="es-CR" sz="2000" dirty="0"/>
        </a:p>
      </dgm:t>
    </dgm:pt>
    <dgm:pt modelId="{8B70D27A-E598-45BC-B562-CB0A40464C63}" type="parTrans" cxnId="{D9DF518B-AF56-40BC-A432-92455F2BF20A}">
      <dgm:prSet/>
      <dgm:spPr/>
      <dgm:t>
        <a:bodyPr/>
        <a:lstStyle/>
        <a:p>
          <a:endParaRPr lang="es-CR" sz="2000"/>
        </a:p>
      </dgm:t>
    </dgm:pt>
    <dgm:pt modelId="{EAF2000D-80AC-450F-8A69-490A6909713F}" type="sibTrans" cxnId="{D9DF518B-AF56-40BC-A432-92455F2BF20A}">
      <dgm:prSet/>
      <dgm:spPr/>
      <dgm:t>
        <a:bodyPr/>
        <a:lstStyle/>
        <a:p>
          <a:endParaRPr lang="es-CR" sz="2000"/>
        </a:p>
      </dgm:t>
    </dgm:pt>
    <dgm:pt modelId="{1540666A-23CB-4968-9C3C-201ED3396F23}">
      <dgm:prSet phldrT="[Texto]" custT="1"/>
      <dgm:spPr/>
      <dgm:t>
        <a:bodyPr/>
        <a:lstStyle/>
        <a:p>
          <a:r>
            <a:rPr lang="es-CR" sz="2000" smtClean="0">
              <a:latin typeface="Calibri" pitchFamily="34" charset="0"/>
            </a:rPr>
            <a:t>Cubre la </a:t>
          </a:r>
          <a:r>
            <a:rPr lang="es-MX" sz="2000" smtClean="0">
              <a:latin typeface="Calibri" pitchFamily="34" charset="0"/>
            </a:rPr>
            <a:t>materia de ahorro energético y cambio climático</a:t>
          </a:r>
          <a:r>
            <a:rPr lang="es-CR" sz="2000" smtClean="0">
              <a:latin typeface="Calibri" pitchFamily="34" charset="0"/>
            </a:rPr>
            <a:t>, tendiente a la </a:t>
          </a:r>
          <a:r>
            <a:rPr lang="es-MX" sz="2000" smtClean="0">
              <a:latin typeface="Calibri" pitchFamily="34" charset="0"/>
            </a:rPr>
            <a:t>Carbono Neutralidad en CR - 2021 </a:t>
          </a:r>
          <a:endParaRPr lang="es-CR" sz="2000" dirty="0"/>
        </a:p>
      </dgm:t>
    </dgm:pt>
    <dgm:pt modelId="{2AE89E8D-6D89-4578-BEFB-02A55BE214FE}" type="parTrans" cxnId="{F2472E78-6362-4D8D-B334-E4B6D4874A13}">
      <dgm:prSet/>
      <dgm:spPr/>
      <dgm:t>
        <a:bodyPr/>
        <a:lstStyle/>
        <a:p>
          <a:endParaRPr lang="es-CR"/>
        </a:p>
      </dgm:t>
    </dgm:pt>
    <dgm:pt modelId="{EA5528E1-BBB0-40CF-A4B2-79B6FCC1AA73}" type="sibTrans" cxnId="{F2472E78-6362-4D8D-B334-E4B6D4874A13}">
      <dgm:prSet/>
      <dgm:spPr/>
      <dgm:t>
        <a:bodyPr/>
        <a:lstStyle/>
        <a:p>
          <a:endParaRPr lang="es-CR"/>
        </a:p>
      </dgm:t>
    </dgm:pt>
    <dgm:pt modelId="{FD0EE403-AA92-4A98-B3AE-6A8B3808FCC9}" type="pres">
      <dgm:prSet presAssocID="{E8F012B4-183B-46A2-9544-2C801EB66143}" presName="diagram" presStyleCnt="0">
        <dgm:presLayoutVars>
          <dgm:dir/>
          <dgm:resizeHandles val="exact"/>
        </dgm:presLayoutVars>
      </dgm:prSet>
      <dgm:spPr/>
      <dgm:t>
        <a:bodyPr/>
        <a:lstStyle/>
        <a:p>
          <a:endParaRPr lang="es-CR"/>
        </a:p>
      </dgm:t>
    </dgm:pt>
    <dgm:pt modelId="{99C6CEAD-8973-4C0C-B9A7-868DCACB4021}" type="pres">
      <dgm:prSet presAssocID="{67DF9CC7-2F5C-45A8-A59F-2BE194D7F4F2}" presName="node" presStyleLbl="node1" presStyleIdx="0" presStyleCnt="2">
        <dgm:presLayoutVars>
          <dgm:bulletEnabled val="1"/>
        </dgm:presLayoutVars>
      </dgm:prSet>
      <dgm:spPr/>
      <dgm:t>
        <a:bodyPr/>
        <a:lstStyle/>
        <a:p>
          <a:endParaRPr lang="es-CR"/>
        </a:p>
      </dgm:t>
    </dgm:pt>
    <dgm:pt modelId="{3435FFC7-0DF3-4FA0-B67A-60D9005F6493}" type="pres">
      <dgm:prSet presAssocID="{EAF2000D-80AC-450F-8A69-490A6909713F}" presName="sibTrans" presStyleLbl="sibTrans2D1" presStyleIdx="0" presStyleCnt="1"/>
      <dgm:spPr/>
      <dgm:t>
        <a:bodyPr/>
        <a:lstStyle/>
        <a:p>
          <a:endParaRPr lang="es-CR"/>
        </a:p>
      </dgm:t>
    </dgm:pt>
    <dgm:pt modelId="{BAEA8F49-301E-42ED-85CC-BB4699B53464}" type="pres">
      <dgm:prSet presAssocID="{EAF2000D-80AC-450F-8A69-490A6909713F}" presName="connectorText" presStyleLbl="sibTrans2D1" presStyleIdx="0" presStyleCnt="1"/>
      <dgm:spPr/>
      <dgm:t>
        <a:bodyPr/>
        <a:lstStyle/>
        <a:p>
          <a:endParaRPr lang="es-CR"/>
        </a:p>
      </dgm:t>
    </dgm:pt>
    <dgm:pt modelId="{76679377-434F-41AA-B779-655D02CEF317}" type="pres">
      <dgm:prSet presAssocID="{1540666A-23CB-4968-9C3C-201ED3396F23}" presName="node" presStyleLbl="node1" presStyleIdx="1" presStyleCnt="2">
        <dgm:presLayoutVars>
          <dgm:bulletEnabled val="1"/>
        </dgm:presLayoutVars>
      </dgm:prSet>
      <dgm:spPr/>
      <dgm:t>
        <a:bodyPr/>
        <a:lstStyle/>
        <a:p>
          <a:endParaRPr lang="es-CR"/>
        </a:p>
      </dgm:t>
    </dgm:pt>
  </dgm:ptLst>
  <dgm:cxnLst>
    <dgm:cxn modelId="{23716F1C-F11B-4B66-A014-937D55183B18}" type="presOf" srcId="{E8F012B4-183B-46A2-9544-2C801EB66143}" destId="{FD0EE403-AA92-4A98-B3AE-6A8B3808FCC9}" srcOrd="0" destOrd="0" presId="urn:microsoft.com/office/officeart/2005/8/layout/process5"/>
    <dgm:cxn modelId="{4E8BE20E-5133-4CE2-8F74-CAF3507538EB}" type="presOf" srcId="{67DF9CC7-2F5C-45A8-A59F-2BE194D7F4F2}" destId="{99C6CEAD-8973-4C0C-B9A7-868DCACB4021}" srcOrd="0" destOrd="0" presId="urn:microsoft.com/office/officeart/2005/8/layout/process5"/>
    <dgm:cxn modelId="{F2472E78-6362-4D8D-B334-E4B6D4874A13}" srcId="{E8F012B4-183B-46A2-9544-2C801EB66143}" destId="{1540666A-23CB-4968-9C3C-201ED3396F23}" srcOrd="1" destOrd="0" parTransId="{2AE89E8D-6D89-4578-BEFB-02A55BE214FE}" sibTransId="{EA5528E1-BBB0-40CF-A4B2-79B6FCC1AA73}"/>
    <dgm:cxn modelId="{4349CF07-EE45-4634-BF4B-F0DCF0C162C7}" type="presOf" srcId="{EAF2000D-80AC-450F-8A69-490A6909713F}" destId="{3435FFC7-0DF3-4FA0-B67A-60D9005F6493}" srcOrd="0" destOrd="0" presId="urn:microsoft.com/office/officeart/2005/8/layout/process5"/>
    <dgm:cxn modelId="{4DB2C4CE-5352-4230-B220-65291C0DCC8B}" type="presOf" srcId="{EAF2000D-80AC-450F-8A69-490A6909713F}" destId="{BAEA8F49-301E-42ED-85CC-BB4699B53464}" srcOrd="1" destOrd="0" presId="urn:microsoft.com/office/officeart/2005/8/layout/process5"/>
    <dgm:cxn modelId="{D9DF518B-AF56-40BC-A432-92455F2BF20A}" srcId="{E8F012B4-183B-46A2-9544-2C801EB66143}" destId="{67DF9CC7-2F5C-45A8-A59F-2BE194D7F4F2}" srcOrd="0" destOrd="0" parTransId="{8B70D27A-E598-45BC-B562-CB0A40464C63}" sibTransId="{EAF2000D-80AC-450F-8A69-490A6909713F}"/>
    <dgm:cxn modelId="{7CD78764-B17F-45EF-932D-9C27CA7F4BD7}" type="presOf" srcId="{1540666A-23CB-4968-9C3C-201ED3396F23}" destId="{76679377-434F-41AA-B779-655D02CEF317}" srcOrd="0" destOrd="0" presId="urn:microsoft.com/office/officeart/2005/8/layout/process5"/>
    <dgm:cxn modelId="{E967A4D5-1437-4DF8-A2E7-42C921A27736}" type="presParOf" srcId="{FD0EE403-AA92-4A98-B3AE-6A8B3808FCC9}" destId="{99C6CEAD-8973-4C0C-B9A7-868DCACB4021}" srcOrd="0" destOrd="0" presId="urn:microsoft.com/office/officeart/2005/8/layout/process5"/>
    <dgm:cxn modelId="{91F9D5E9-C73A-4371-AE9D-4C529511CA68}" type="presParOf" srcId="{FD0EE403-AA92-4A98-B3AE-6A8B3808FCC9}" destId="{3435FFC7-0DF3-4FA0-B67A-60D9005F6493}" srcOrd="1" destOrd="0" presId="urn:microsoft.com/office/officeart/2005/8/layout/process5"/>
    <dgm:cxn modelId="{32706DF9-2264-407B-AB54-0C6B7D40D64C}" type="presParOf" srcId="{3435FFC7-0DF3-4FA0-B67A-60D9005F6493}" destId="{BAEA8F49-301E-42ED-85CC-BB4699B53464}" srcOrd="0" destOrd="0" presId="urn:microsoft.com/office/officeart/2005/8/layout/process5"/>
    <dgm:cxn modelId="{BCCF8E2F-26B4-4114-AEBF-362B86F85E4F}" type="presParOf" srcId="{FD0EE403-AA92-4A98-B3AE-6A8B3808FCC9}" destId="{76679377-434F-41AA-B779-655D02CEF317}" srcOrd="2" destOrd="0" presId="urn:microsoft.com/office/officeart/2005/8/layout/process5"/>
  </dgm:cxnLst>
  <dgm:bg>
    <a:noFill/>
  </dgm:bg>
  <dgm:whole/>
</dgm:dataModel>
</file>

<file path=ppt/diagrams/data10.xml><?xml version="1.0" encoding="utf-8"?>
<dgm:dataModel xmlns:dgm="http://schemas.openxmlformats.org/drawingml/2006/diagram" xmlns:a="http://schemas.openxmlformats.org/drawingml/2006/main">
  <dgm:ptLst>
    <dgm:pt modelId="{E7D4D4FB-EEA4-4398-81B6-81E5CB048FFC}" type="doc">
      <dgm:prSet loTypeId="urn:microsoft.com/office/officeart/2005/8/layout/hList7" loCatId="list" qsTypeId="urn:microsoft.com/office/officeart/2005/8/quickstyle/simple1" qsCatId="simple" csTypeId="urn:microsoft.com/office/officeart/2005/8/colors/colorful3" csCatId="colorful" phldr="1"/>
      <dgm:spPr/>
    </dgm:pt>
    <dgm:pt modelId="{E78422A2-2E18-4F72-9BBC-5C39FCA5FBB3}">
      <dgm:prSet phldrT="[Texto]" custT="1"/>
      <dgm:spPr>
        <a:xfrm>
          <a:off x="88796" y="0"/>
          <a:ext cx="1555632" cy="411480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Bookman Old Style" pitchFamily="18" charset="0"/>
              <a:ea typeface="+mn-ea"/>
              <a:cs typeface="+mn-cs"/>
            </a:rPr>
            <a:t>Ordenamiento del espacio geográfico</a:t>
          </a:r>
          <a:endParaRPr lang="es-ES" sz="1600" dirty="0">
            <a:solidFill>
              <a:sysClr val="window" lastClr="FFFFFF"/>
            </a:solidFill>
            <a:latin typeface="Calibri"/>
            <a:ea typeface="+mn-ea"/>
            <a:cs typeface="+mn-cs"/>
          </a:endParaRPr>
        </a:p>
      </dgm:t>
    </dgm:pt>
    <dgm:pt modelId="{5AA55545-7DBB-4201-BE28-270D2AEB959E}" type="parTrans" cxnId="{4F5C659E-53CA-4CBD-B323-333DC24C3FAA}">
      <dgm:prSet/>
      <dgm:spPr/>
      <dgm:t>
        <a:bodyPr/>
        <a:lstStyle/>
        <a:p>
          <a:endParaRPr lang="es-ES" sz="2000"/>
        </a:p>
      </dgm:t>
    </dgm:pt>
    <dgm:pt modelId="{EBF7773E-D553-4CBE-B14B-DFB63421C0AB}" type="sibTrans" cxnId="{4F5C659E-53CA-4CBD-B323-333DC24C3FAA}">
      <dgm:prSet/>
      <dgm:spPr/>
      <dgm:t>
        <a:bodyPr/>
        <a:lstStyle/>
        <a:p>
          <a:endParaRPr lang="es-ES" sz="2000"/>
        </a:p>
      </dgm:t>
    </dgm:pt>
    <dgm:pt modelId="{63741158-4351-4D28-BB08-F3367776C2EC}">
      <dgm:prSet phldrT="[Texto]" custT="1"/>
      <dgm:spPr>
        <a:xfrm>
          <a:off x="1707653" y="0"/>
          <a:ext cx="1951394" cy="4114800"/>
        </a:xfr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Bookman Old Style" pitchFamily="18" charset="0"/>
              <a:ea typeface="+mn-ea"/>
              <a:cs typeface="+mn-cs"/>
            </a:rPr>
            <a:t>Calidad Ambiental</a:t>
          </a:r>
          <a:endParaRPr lang="es-ES" sz="1600" dirty="0">
            <a:solidFill>
              <a:sysClr val="window" lastClr="FFFFFF"/>
            </a:solidFill>
            <a:latin typeface="Bookman Old Style" pitchFamily="18" charset="0"/>
            <a:ea typeface="+mn-ea"/>
            <a:cs typeface="+mn-cs"/>
          </a:endParaRPr>
        </a:p>
      </dgm:t>
    </dgm:pt>
    <dgm:pt modelId="{4039A84C-D30C-4A88-A8CE-F07B33014021}" type="parTrans" cxnId="{FC89FB3B-D55F-49C6-B48E-CBEBD31BE8A8}">
      <dgm:prSet/>
      <dgm:spPr/>
      <dgm:t>
        <a:bodyPr/>
        <a:lstStyle/>
        <a:p>
          <a:endParaRPr lang="es-ES" sz="2000"/>
        </a:p>
      </dgm:t>
    </dgm:pt>
    <dgm:pt modelId="{AE5AF3E0-5152-434D-A5E4-AC1A548DD85A}" type="sibTrans" cxnId="{FC89FB3B-D55F-49C6-B48E-CBEBD31BE8A8}">
      <dgm:prSet/>
      <dgm:spPr/>
      <dgm:t>
        <a:bodyPr/>
        <a:lstStyle/>
        <a:p>
          <a:endParaRPr lang="es-ES" sz="2000"/>
        </a:p>
      </dgm:t>
    </dgm:pt>
    <dgm:pt modelId="{45CACB17-7CC3-4AFD-8CEA-370C515E3334}">
      <dgm:prSet custT="1"/>
      <dgm:spPr>
        <a:xfrm>
          <a:off x="3717589" y="0"/>
          <a:ext cx="1951394" cy="4114800"/>
        </a:xfr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Bookman Old Style" pitchFamily="18" charset="0"/>
              <a:ea typeface="+mn-ea"/>
              <a:cs typeface="+mn-cs"/>
            </a:rPr>
            <a:t>Desempeño Ambiental </a:t>
          </a:r>
          <a:endParaRPr lang="es-ES" sz="1600" dirty="0">
            <a:solidFill>
              <a:sysClr val="window" lastClr="FFFFFF"/>
            </a:solidFill>
            <a:latin typeface="Bookman Old Style" pitchFamily="18" charset="0"/>
            <a:ea typeface="+mn-ea"/>
            <a:cs typeface="+mn-cs"/>
          </a:endParaRPr>
        </a:p>
      </dgm:t>
    </dgm:pt>
    <dgm:pt modelId="{8149E2A0-AFD0-4AD8-B555-2B0F18D68B61}" type="parTrans" cxnId="{406985B2-E26E-41F8-8270-5790E2EA8406}">
      <dgm:prSet/>
      <dgm:spPr/>
      <dgm:t>
        <a:bodyPr/>
        <a:lstStyle/>
        <a:p>
          <a:endParaRPr lang="es-ES" sz="2000"/>
        </a:p>
      </dgm:t>
    </dgm:pt>
    <dgm:pt modelId="{496110E2-BFC0-4684-8B71-07453C292DB6}" type="sibTrans" cxnId="{406985B2-E26E-41F8-8270-5790E2EA8406}">
      <dgm:prSet/>
      <dgm:spPr/>
      <dgm:t>
        <a:bodyPr/>
        <a:lstStyle/>
        <a:p>
          <a:endParaRPr lang="es-ES" sz="2000"/>
        </a:p>
      </dgm:t>
    </dgm:pt>
    <dgm:pt modelId="{F820E625-19F3-441E-B37A-173C3582B32F}">
      <dgm:prSet phldrT="[Texto]" custT="1"/>
      <dgm:spPr>
        <a:xfrm>
          <a:off x="5727526" y="0"/>
          <a:ext cx="1951394" cy="4114800"/>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ES" sz="1600" dirty="0" smtClean="0">
              <a:solidFill>
                <a:sysClr val="window" lastClr="FFFFFF"/>
              </a:solidFill>
              <a:latin typeface="Bookman Old Style" pitchFamily="18" charset="0"/>
              <a:ea typeface="+mn-ea"/>
              <a:cs typeface="+mn-cs"/>
            </a:rPr>
            <a:t>Promoción</a:t>
          </a:r>
        </a:p>
        <a:p>
          <a:r>
            <a:rPr lang="es-ES" sz="1600" dirty="0" smtClean="0">
              <a:solidFill>
                <a:sysClr val="window" lastClr="FFFFFF"/>
              </a:solidFill>
              <a:latin typeface="Bookman Old Style" pitchFamily="18" charset="0"/>
              <a:ea typeface="+mn-ea"/>
              <a:cs typeface="+mn-cs"/>
            </a:rPr>
            <a:t>Ambiental</a:t>
          </a:r>
          <a:endParaRPr lang="es-ES" sz="1600" dirty="0">
            <a:solidFill>
              <a:sysClr val="window" lastClr="FFFFFF"/>
            </a:solidFill>
            <a:latin typeface="Bookman Old Style" pitchFamily="18" charset="0"/>
            <a:ea typeface="+mn-ea"/>
            <a:cs typeface="+mn-cs"/>
          </a:endParaRPr>
        </a:p>
      </dgm:t>
    </dgm:pt>
    <dgm:pt modelId="{A72CD355-4E8B-4D34-91D4-0B79BBCB7A1F}" type="parTrans" cxnId="{0C45512D-0730-47D3-8822-9D5AF720417A}">
      <dgm:prSet/>
      <dgm:spPr/>
      <dgm:t>
        <a:bodyPr/>
        <a:lstStyle/>
        <a:p>
          <a:endParaRPr lang="es-ES" sz="2000"/>
        </a:p>
      </dgm:t>
    </dgm:pt>
    <dgm:pt modelId="{1E40DB94-F1AC-43E3-90BC-1AC3E5002ACB}" type="sibTrans" cxnId="{0C45512D-0730-47D3-8822-9D5AF720417A}">
      <dgm:prSet/>
      <dgm:spPr/>
      <dgm:t>
        <a:bodyPr/>
        <a:lstStyle/>
        <a:p>
          <a:endParaRPr lang="es-ES" sz="2000"/>
        </a:p>
      </dgm:t>
    </dgm:pt>
    <dgm:pt modelId="{82C9BCE8-F888-4BCE-B68B-1507EBDCA47F}" type="pres">
      <dgm:prSet presAssocID="{E7D4D4FB-EEA4-4398-81B6-81E5CB048FFC}" presName="Name0" presStyleCnt="0">
        <dgm:presLayoutVars>
          <dgm:dir/>
          <dgm:resizeHandles val="exact"/>
        </dgm:presLayoutVars>
      </dgm:prSet>
      <dgm:spPr/>
    </dgm:pt>
    <dgm:pt modelId="{829EF89E-1833-4EFC-883C-898B5A748C82}" type="pres">
      <dgm:prSet presAssocID="{E7D4D4FB-EEA4-4398-81B6-81E5CB048FFC}" presName="fgShape" presStyleLbl="fgShp" presStyleIdx="0" presStyleCnt="1"/>
      <dgm:spPr>
        <a:xfrm>
          <a:off x="396105" y="3291840"/>
          <a:ext cx="6980189" cy="617220"/>
        </a:xfrm>
        <a:prstGeom prst="leftRightArrow">
          <a:avLst/>
        </a:prstGeom>
        <a:solidFill>
          <a:srgbClr val="9BBB59">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A3A3ADA-102A-4BF1-B75A-282102590DEB}" type="pres">
      <dgm:prSet presAssocID="{E7D4D4FB-EEA4-4398-81B6-81E5CB048FFC}" presName="linComp" presStyleCnt="0"/>
      <dgm:spPr/>
    </dgm:pt>
    <dgm:pt modelId="{54F40BD7-45DB-46AC-B854-3E0507130F6A}" type="pres">
      <dgm:prSet presAssocID="{E78422A2-2E18-4F72-9BBC-5C39FCA5FBB3}" presName="compNode" presStyleCnt="0"/>
      <dgm:spPr/>
    </dgm:pt>
    <dgm:pt modelId="{28A7EE73-B02D-4E0B-B281-36B8830AA968}" type="pres">
      <dgm:prSet presAssocID="{E78422A2-2E18-4F72-9BBC-5C39FCA5FBB3}" presName="bkgdShape" presStyleLbl="node1" presStyleIdx="0" presStyleCnt="4" custScaleX="79719" custLinFactNeighborX="-240" custLinFactNeighborY="-1661"/>
      <dgm:spPr>
        <a:prstGeom prst="roundRect">
          <a:avLst>
            <a:gd name="adj" fmla="val 10000"/>
          </a:avLst>
        </a:prstGeom>
      </dgm:spPr>
      <dgm:t>
        <a:bodyPr/>
        <a:lstStyle/>
        <a:p>
          <a:endParaRPr lang="es-ES"/>
        </a:p>
      </dgm:t>
    </dgm:pt>
    <dgm:pt modelId="{BFE1B950-EF06-4198-87AD-65807EDCB916}" type="pres">
      <dgm:prSet presAssocID="{E78422A2-2E18-4F72-9BBC-5C39FCA5FBB3}" presName="nodeTx" presStyleLbl="node1" presStyleIdx="0" presStyleCnt="4">
        <dgm:presLayoutVars>
          <dgm:bulletEnabled val="1"/>
        </dgm:presLayoutVars>
      </dgm:prSet>
      <dgm:spPr/>
      <dgm:t>
        <a:bodyPr/>
        <a:lstStyle/>
        <a:p>
          <a:endParaRPr lang="es-ES"/>
        </a:p>
      </dgm:t>
    </dgm:pt>
    <dgm:pt modelId="{BEB75649-B962-4A87-85DE-4ADD0EE2B9D6}" type="pres">
      <dgm:prSet presAssocID="{E78422A2-2E18-4F72-9BBC-5C39FCA5FBB3}" presName="invisiNode" presStyleLbl="node1" presStyleIdx="0" presStyleCnt="4"/>
      <dgm:spPr/>
    </dgm:pt>
    <dgm:pt modelId="{82E4E8F3-87E3-49D1-BB89-A5281A00AFDF}" type="pres">
      <dgm:prSet presAssocID="{E78422A2-2E18-4F72-9BBC-5C39FCA5FBB3}" presName="imagNode" presStyleLbl="fgImgPlace1" presStyleIdx="0" presStyleCnt="4"/>
      <dgm:spPr>
        <a:xfrm>
          <a:off x="186181" y="246888"/>
          <a:ext cx="1370228" cy="1370228"/>
        </a:xfrm>
        <a:prstGeom prst="ellipse">
          <a:avLst/>
        </a:prstGeom>
        <a:blipFill rotWithShape="0">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C7ED375E-D783-4040-9EC1-19A588EEE8B8}" type="pres">
      <dgm:prSet presAssocID="{EBF7773E-D553-4CBE-B14B-DFB63421C0AB}" presName="sibTrans" presStyleLbl="sibTrans2D1" presStyleIdx="0" presStyleCnt="0"/>
      <dgm:spPr/>
      <dgm:t>
        <a:bodyPr/>
        <a:lstStyle/>
        <a:p>
          <a:endParaRPr lang="es-ES"/>
        </a:p>
      </dgm:t>
    </dgm:pt>
    <dgm:pt modelId="{71C9ED1D-6E1B-4A26-A9AA-09DB69E8951B}" type="pres">
      <dgm:prSet presAssocID="{63741158-4351-4D28-BB08-F3367776C2EC}" presName="compNode" presStyleCnt="0"/>
      <dgm:spPr/>
    </dgm:pt>
    <dgm:pt modelId="{7712B72B-0087-4A99-BA93-BD51779EFA33}" type="pres">
      <dgm:prSet presAssocID="{63741158-4351-4D28-BB08-F3367776C2EC}" presName="bkgdShape" presStyleLbl="node1" presStyleIdx="1" presStyleCnt="4"/>
      <dgm:spPr>
        <a:prstGeom prst="roundRect">
          <a:avLst>
            <a:gd name="adj" fmla="val 10000"/>
          </a:avLst>
        </a:prstGeom>
      </dgm:spPr>
      <dgm:t>
        <a:bodyPr/>
        <a:lstStyle/>
        <a:p>
          <a:endParaRPr lang="es-ES"/>
        </a:p>
      </dgm:t>
    </dgm:pt>
    <dgm:pt modelId="{AE4AAE78-67E0-4E3F-8E93-2C60880EA2DA}" type="pres">
      <dgm:prSet presAssocID="{63741158-4351-4D28-BB08-F3367776C2EC}" presName="nodeTx" presStyleLbl="node1" presStyleIdx="1" presStyleCnt="4">
        <dgm:presLayoutVars>
          <dgm:bulletEnabled val="1"/>
        </dgm:presLayoutVars>
      </dgm:prSet>
      <dgm:spPr/>
      <dgm:t>
        <a:bodyPr/>
        <a:lstStyle/>
        <a:p>
          <a:endParaRPr lang="es-ES"/>
        </a:p>
      </dgm:t>
    </dgm:pt>
    <dgm:pt modelId="{BDCCB555-9285-44F1-B73A-5E8F1DF988FA}" type="pres">
      <dgm:prSet presAssocID="{63741158-4351-4D28-BB08-F3367776C2EC}" presName="invisiNode" presStyleLbl="node1" presStyleIdx="1" presStyleCnt="4"/>
      <dgm:spPr/>
    </dgm:pt>
    <dgm:pt modelId="{84D2488D-D272-4F18-9D8D-FCB1CB786827}" type="pres">
      <dgm:prSet presAssocID="{63741158-4351-4D28-BB08-F3367776C2EC}" presName="imagNode" presStyleLbl="fgImgPlace1" presStyleIdx="1" presStyleCnt="4"/>
      <dgm:spPr>
        <a:xfrm>
          <a:off x="1998236" y="246888"/>
          <a:ext cx="1370228" cy="1370228"/>
        </a:xfrm>
        <a:prstGeom prst="ellipse">
          <a:avLst/>
        </a:prstGeom>
        <a:blipFill rotWithShape="0">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A586B0FA-2A71-4C6F-BCAA-D065419918CE}" type="pres">
      <dgm:prSet presAssocID="{AE5AF3E0-5152-434D-A5E4-AC1A548DD85A}" presName="sibTrans" presStyleLbl="sibTrans2D1" presStyleIdx="0" presStyleCnt="0"/>
      <dgm:spPr/>
      <dgm:t>
        <a:bodyPr/>
        <a:lstStyle/>
        <a:p>
          <a:endParaRPr lang="es-ES"/>
        </a:p>
      </dgm:t>
    </dgm:pt>
    <dgm:pt modelId="{D74DBDD8-B152-4E67-830B-35C4711C3C8D}" type="pres">
      <dgm:prSet presAssocID="{45CACB17-7CC3-4AFD-8CEA-370C515E3334}" presName="compNode" presStyleCnt="0"/>
      <dgm:spPr/>
    </dgm:pt>
    <dgm:pt modelId="{154CE265-C43D-4FF2-904C-D18765BD3385}" type="pres">
      <dgm:prSet presAssocID="{45CACB17-7CC3-4AFD-8CEA-370C515E3334}" presName="bkgdShape" presStyleLbl="node1" presStyleIdx="2" presStyleCnt="4"/>
      <dgm:spPr>
        <a:prstGeom prst="roundRect">
          <a:avLst>
            <a:gd name="adj" fmla="val 10000"/>
          </a:avLst>
        </a:prstGeom>
      </dgm:spPr>
      <dgm:t>
        <a:bodyPr/>
        <a:lstStyle/>
        <a:p>
          <a:endParaRPr lang="es-ES"/>
        </a:p>
      </dgm:t>
    </dgm:pt>
    <dgm:pt modelId="{E093E4A7-C5C4-4390-9B8F-46D3DF467C04}" type="pres">
      <dgm:prSet presAssocID="{45CACB17-7CC3-4AFD-8CEA-370C515E3334}" presName="nodeTx" presStyleLbl="node1" presStyleIdx="2" presStyleCnt="4">
        <dgm:presLayoutVars>
          <dgm:bulletEnabled val="1"/>
        </dgm:presLayoutVars>
      </dgm:prSet>
      <dgm:spPr/>
      <dgm:t>
        <a:bodyPr/>
        <a:lstStyle/>
        <a:p>
          <a:endParaRPr lang="es-ES"/>
        </a:p>
      </dgm:t>
    </dgm:pt>
    <dgm:pt modelId="{F2FE0D02-CCB5-4DC1-BD58-58215F94D0BC}" type="pres">
      <dgm:prSet presAssocID="{45CACB17-7CC3-4AFD-8CEA-370C515E3334}" presName="invisiNode" presStyleLbl="node1" presStyleIdx="2" presStyleCnt="4"/>
      <dgm:spPr/>
    </dgm:pt>
    <dgm:pt modelId="{F815890E-72B3-4E14-8954-E47B96CC07B9}" type="pres">
      <dgm:prSet presAssocID="{45CACB17-7CC3-4AFD-8CEA-370C515E3334}" presName="imagNode" presStyleLbl="fgImgPlace1" presStyleIdx="2" presStyleCnt="4"/>
      <dgm:spPr>
        <a:xfrm>
          <a:off x="4008172" y="246888"/>
          <a:ext cx="1370228" cy="1370228"/>
        </a:xfrm>
        <a:prstGeom prst="ellipse">
          <a:avLst/>
        </a:prstGeom>
        <a:blipFill rotWithShape="0">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CFCEBE4A-3E6F-4769-AEC7-4C8704324565}" type="pres">
      <dgm:prSet presAssocID="{496110E2-BFC0-4684-8B71-07453C292DB6}" presName="sibTrans" presStyleLbl="sibTrans2D1" presStyleIdx="0" presStyleCnt="0"/>
      <dgm:spPr/>
      <dgm:t>
        <a:bodyPr/>
        <a:lstStyle/>
        <a:p>
          <a:endParaRPr lang="es-ES"/>
        </a:p>
      </dgm:t>
    </dgm:pt>
    <dgm:pt modelId="{0A1DCC93-1FF6-4CCF-A900-A85163B4ED1D}" type="pres">
      <dgm:prSet presAssocID="{F820E625-19F3-441E-B37A-173C3582B32F}" presName="compNode" presStyleCnt="0"/>
      <dgm:spPr/>
    </dgm:pt>
    <dgm:pt modelId="{97E7A233-F9E8-4E5E-86C1-1471D75B8093}" type="pres">
      <dgm:prSet presAssocID="{F820E625-19F3-441E-B37A-173C3582B32F}" presName="bkgdShape" presStyleLbl="node1" presStyleIdx="3" presStyleCnt="4"/>
      <dgm:spPr>
        <a:prstGeom prst="roundRect">
          <a:avLst>
            <a:gd name="adj" fmla="val 10000"/>
          </a:avLst>
        </a:prstGeom>
      </dgm:spPr>
      <dgm:t>
        <a:bodyPr/>
        <a:lstStyle/>
        <a:p>
          <a:endParaRPr lang="es-ES"/>
        </a:p>
      </dgm:t>
    </dgm:pt>
    <dgm:pt modelId="{351B7E79-F78C-49FC-93F7-0D19B54BDC6F}" type="pres">
      <dgm:prSet presAssocID="{F820E625-19F3-441E-B37A-173C3582B32F}" presName="nodeTx" presStyleLbl="node1" presStyleIdx="3" presStyleCnt="4">
        <dgm:presLayoutVars>
          <dgm:bulletEnabled val="1"/>
        </dgm:presLayoutVars>
      </dgm:prSet>
      <dgm:spPr/>
      <dgm:t>
        <a:bodyPr/>
        <a:lstStyle/>
        <a:p>
          <a:endParaRPr lang="es-ES"/>
        </a:p>
      </dgm:t>
    </dgm:pt>
    <dgm:pt modelId="{B4D619CC-5339-4F98-9599-99FB9A02E13D}" type="pres">
      <dgm:prSet presAssocID="{F820E625-19F3-441E-B37A-173C3582B32F}" presName="invisiNode" presStyleLbl="node1" presStyleIdx="3" presStyleCnt="4"/>
      <dgm:spPr/>
    </dgm:pt>
    <dgm:pt modelId="{825D58CD-1BE1-4E40-AF42-D1B4E788B083}" type="pres">
      <dgm:prSet presAssocID="{F820E625-19F3-441E-B37A-173C3582B32F}" presName="imagNode" presStyleLbl="fgImgPlace1" presStyleIdx="3" presStyleCnt="4"/>
      <dgm:spPr>
        <a:xfrm>
          <a:off x="6018109" y="246888"/>
          <a:ext cx="1370228" cy="1370228"/>
        </a:xfrm>
        <a:prstGeom prst="ellipse">
          <a:avLst/>
        </a:prstGeom>
        <a:blipFill rotWithShape="0">
          <a:blip xmlns:r="http://schemas.openxmlformats.org/officeDocument/2006/relationships" r:embed="rId4"/>
          <a:stretch>
            <a:fillRect/>
          </a:stretch>
        </a:blipFill>
        <a:ln w="25400" cap="flat" cmpd="sng" algn="ctr">
          <a:solidFill>
            <a:sysClr val="window" lastClr="FFFFFF">
              <a:hueOff val="0"/>
              <a:satOff val="0"/>
              <a:lumOff val="0"/>
              <a:alphaOff val="0"/>
            </a:sysClr>
          </a:solidFill>
          <a:prstDash val="solid"/>
        </a:ln>
        <a:effectLst/>
      </dgm:spPr>
    </dgm:pt>
  </dgm:ptLst>
  <dgm:cxnLst>
    <dgm:cxn modelId="{C0E9D5FD-F2EE-4A37-B60F-3439D14AE5FE}" type="presOf" srcId="{AE5AF3E0-5152-434D-A5E4-AC1A548DD85A}" destId="{A586B0FA-2A71-4C6F-BCAA-D065419918CE}" srcOrd="0" destOrd="0" presId="urn:microsoft.com/office/officeart/2005/8/layout/hList7"/>
    <dgm:cxn modelId="{A56C96BA-A9D4-4342-A20B-71BB15372AC5}" type="presOf" srcId="{45CACB17-7CC3-4AFD-8CEA-370C515E3334}" destId="{E093E4A7-C5C4-4390-9B8F-46D3DF467C04}" srcOrd="1" destOrd="0" presId="urn:microsoft.com/office/officeart/2005/8/layout/hList7"/>
    <dgm:cxn modelId="{0C45512D-0730-47D3-8822-9D5AF720417A}" srcId="{E7D4D4FB-EEA4-4398-81B6-81E5CB048FFC}" destId="{F820E625-19F3-441E-B37A-173C3582B32F}" srcOrd="3" destOrd="0" parTransId="{A72CD355-4E8B-4D34-91D4-0B79BBCB7A1F}" sibTransId="{1E40DB94-F1AC-43E3-90BC-1AC3E5002ACB}"/>
    <dgm:cxn modelId="{EDAD343F-97BE-4C86-854F-D2FBB8140681}" type="presOf" srcId="{E7D4D4FB-EEA4-4398-81B6-81E5CB048FFC}" destId="{82C9BCE8-F888-4BCE-B68B-1507EBDCA47F}" srcOrd="0" destOrd="0" presId="urn:microsoft.com/office/officeart/2005/8/layout/hList7"/>
    <dgm:cxn modelId="{36EE3353-FC3B-4090-9FC7-84D6948CFC1C}" type="presOf" srcId="{F820E625-19F3-441E-B37A-173C3582B32F}" destId="{97E7A233-F9E8-4E5E-86C1-1471D75B8093}" srcOrd="0" destOrd="0" presId="urn:microsoft.com/office/officeart/2005/8/layout/hList7"/>
    <dgm:cxn modelId="{FC89FB3B-D55F-49C6-B48E-CBEBD31BE8A8}" srcId="{E7D4D4FB-EEA4-4398-81B6-81E5CB048FFC}" destId="{63741158-4351-4D28-BB08-F3367776C2EC}" srcOrd="1" destOrd="0" parTransId="{4039A84C-D30C-4A88-A8CE-F07B33014021}" sibTransId="{AE5AF3E0-5152-434D-A5E4-AC1A548DD85A}"/>
    <dgm:cxn modelId="{7140BD8D-506B-4A93-B88B-4E677D83DE22}" type="presOf" srcId="{45CACB17-7CC3-4AFD-8CEA-370C515E3334}" destId="{154CE265-C43D-4FF2-904C-D18765BD3385}" srcOrd="0" destOrd="0" presId="urn:microsoft.com/office/officeart/2005/8/layout/hList7"/>
    <dgm:cxn modelId="{BB3F04B5-0D0D-415B-A719-510D0F345737}" type="presOf" srcId="{63741158-4351-4D28-BB08-F3367776C2EC}" destId="{7712B72B-0087-4A99-BA93-BD51779EFA33}" srcOrd="0" destOrd="0" presId="urn:microsoft.com/office/officeart/2005/8/layout/hList7"/>
    <dgm:cxn modelId="{4F5C659E-53CA-4CBD-B323-333DC24C3FAA}" srcId="{E7D4D4FB-EEA4-4398-81B6-81E5CB048FFC}" destId="{E78422A2-2E18-4F72-9BBC-5C39FCA5FBB3}" srcOrd="0" destOrd="0" parTransId="{5AA55545-7DBB-4201-BE28-270D2AEB959E}" sibTransId="{EBF7773E-D553-4CBE-B14B-DFB63421C0AB}"/>
    <dgm:cxn modelId="{AE918249-7840-44FD-8BE0-F8208812E518}" type="presOf" srcId="{496110E2-BFC0-4684-8B71-07453C292DB6}" destId="{CFCEBE4A-3E6F-4769-AEC7-4C8704324565}" srcOrd="0" destOrd="0" presId="urn:microsoft.com/office/officeart/2005/8/layout/hList7"/>
    <dgm:cxn modelId="{10C30766-12FD-4B7E-9D58-79F531876A61}" type="presOf" srcId="{EBF7773E-D553-4CBE-B14B-DFB63421C0AB}" destId="{C7ED375E-D783-4040-9EC1-19A588EEE8B8}" srcOrd="0" destOrd="0" presId="urn:microsoft.com/office/officeart/2005/8/layout/hList7"/>
    <dgm:cxn modelId="{7900C8B5-A07A-4C2B-AE61-C0DCDF7379ED}" type="presOf" srcId="{63741158-4351-4D28-BB08-F3367776C2EC}" destId="{AE4AAE78-67E0-4E3F-8E93-2C60880EA2DA}" srcOrd="1" destOrd="0" presId="urn:microsoft.com/office/officeart/2005/8/layout/hList7"/>
    <dgm:cxn modelId="{BA6C5A5F-4DAB-4B90-B8FA-5295D03FBEC6}" type="presOf" srcId="{E78422A2-2E18-4F72-9BBC-5C39FCA5FBB3}" destId="{BFE1B950-EF06-4198-87AD-65807EDCB916}" srcOrd="1" destOrd="0" presId="urn:microsoft.com/office/officeart/2005/8/layout/hList7"/>
    <dgm:cxn modelId="{FB1266C0-88F9-45AE-950D-B3FD1750A7A2}" type="presOf" srcId="{F820E625-19F3-441E-B37A-173C3582B32F}" destId="{351B7E79-F78C-49FC-93F7-0D19B54BDC6F}" srcOrd="1" destOrd="0" presId="urn:microsoft.com/office/officeart/2005/8/layout/hList7"/>
    <dgm:cxn modelId="{89308789-5456-42A0-B047-87717358DCAD}" type="presOf" srcId="{E78422A2-2E18-4F72-9BBC-5C39FCA5FBB3}" destId="{28A7EE73-B02D-4E0B-B281-36B8830AA968}" srcOrd="0" destOrd="0" presId="urn:microsoft.com/office/officeart/2005/8/layout/hList7"/>
    <dgm:cxn modelId="{406985B2-E26E-41F8-8270-5790E2EA8406}" srcId="{E7D4D4FB-EEA4-4398-81B6-81E5CB048FFC}" destId="{45CACB17-7CC3-4AFD-8CEA-370C515E3334}" srcOrd="2" destOrd="0" parTransId="{8149E2A0-AFD0-4AD8-B555-2B0F18D68B61}" sibTransId="{496110E2-BFC0-4684-8B71-07453C292DB6}"/>
    <dgm:cxn modelId="{5729E360-09D1-4571-A4DB-BB9EF18958D6}" type="presParOf" srcId="{82C9BCE8-F888-4BCE-B68B-1507EBDCA47F}" destId="{829EF89E-1833-4EFC-883C-898B5A748C82}" srcOrd="0" destOrd="0" presId="urn:microsoft.com/office/officeart/2005/8/layout/hList7"/>
    <dgm:cxn modelId="{5BA4BD42-85CF-4D32-9409-ABC1F556DDD6}" type="presParOf" srcId="{82C9BCE8-F888-4BCE-B68B-1507EBDCA47F}" destId="{3A3A3ADA-102A-4BF1-B75A-282102590DEB}" srcOrd="1" destOrd="0" presId="urn:microsoft.com/office/officeart/2005/8/layout/hList7"/>
    <dgm:cxn modelId="{5C559C65-EA77-4D4E-9999-0CEEEB836E67}" type="presParOf" srcId="{3A3A3ADA-102A-4BF1-B75A-282102590DEB}" destId="{54F40BD7-45DB-46AC-B854-3E0507130F6A}" srcOrd="0" destOrd="0" presId="urn:microsoft.com/office/officeart/2005/8/layout/hList7"/>
    <dgm:cxn modelId="{726BB63D-B6F8-467B-A4A8-42C82F907FCE}" type="presParOf" srcId="{54F40BD7-45DB-46AC-B854-3E0507130F6A}" destId="{28A7EE73-B02D-4E0B-B281-36B8830AA968}" srcOrd="0" destOrd="0" presId="urn:microsoft.com/office/officeart/2005/8/layout/hList7"/>
    <dgm:cxn modelId="{B7BFD0C6-30F2-4D4F-98D7-760BB8A13B42}" type="presParOf" srcId="{54F40BD7-45DB-46AC-B854-3E0507130F6A}" destId="{BFE1B950-EF06-4198-87AD-65807EDCB916}" srcOrd="1" destOrd="0" presId="urn:microsoft.com/office/officeart/2005/8/layout/hList7"/>
    <dgm:cxn modelId="{BF2F9CDA-0D0C-40E2-8B6D-FC796744F37F}" type="presParOf" srcId="{54F40BD7-45DB-46AC-B854-3E0507130F6A}" destId="{BEB75649-B962-4A87-85DE-4ADD0EE2B9D6}" srcOrd="2" destOrd="0" presId="urn:microsoft.com/office/officeart/2005/8/layout/hList7"/>
    <dgm:cxn modelId="{F85C01E2-7A77-4DEC-891F-AAEA8F251AE1}" type="presParOf" srcId="{54F40BD7-45DB-46AC-B854-3E0507130F6A}" destId="{82E4E8F3-87E3-49D1-BB89-A5281A00AFDF}" srcOrd="3" destOrd="0" presId="urn:microsoft.com/office/officeart/2005/8/layout/hList7"/>
    <dgm:cxn modelId="{7ADE1E61-B010-4AE7-A492-4A769B362536}" type="presParOf" srcId="{3A3A3ADA-102A-4BF1-B75A-282102590DEB}" destId="{C7ED375E-D783-4040-9EC1-19A588EEE8B8}" srcOrd="1" destOrd="0" presId="urn:microsoft.com/office/officeart/2005/8/layout/hList7"/>
    <dgm:cxn modelId="{5A32A441-308A-49F8-AD81-32DF80CA4CC3}" type="presParOf" srcId="{3A3A3ADA-102A-4BF1-B75A-282102590DEB}" destId="{71C9ED1D-6E1B-4A26-A9AA-09DB69E8951B}" srcOrd="2" destOrd="0" presId="urn:microsoft.com/office/officeart/2005/8/layout/hList7"/>
    <dgm:cxn modelId="{0744689D-EE55-4607-BC7F-774ED783F9A9}" type="presParOf" srcId="{71C9ED1D-6E1B-4A26-A9AA-09DB69E8951B}" destId="{7712B72B-0087-4A99-BA93-BD51779EFA33}" srcOrd="0" destOrd="0" presId="urn:microsoft.com/office/officeart/2005/8/layout/hList7"/>
    <dgm:cxn modelId="{EEAE4CE1-B494-4DDA-8144-9F2355C18A9C}" type="presParOf" srcId="{71C9ED1D-6E1B-4A26-A9AA-09DB69E8951B}" destId="{AE4AAE78-67E0-4E3F-8E93-2C60880EA2DA}" srcOrd="1" destOrd="0" presId="urn:microsoft.com/office/officeart/2005/8/layout/hList7"/>
    <dgm:cxn modelId="{95E08491-4685-49D9-B616-130AED228D73}" type="presParOf" srcId="{71C9ED1D-6E1B-4A26-A9AA-09DB69E8951B}" destId="{BDCCB555-9285-44F1-B73A-5E8F1DF988FA}" srcOrd="2" destOrd="0" presId="urn:microsoft.com/office/officeart/2005/8/layout/hList7"/>
    <dgm:cxn modelId="{EF955D85-0840-4AAF-B7A9-886535427FB4}" type="presParOf" srcId="{71C9ED1D-6E1B-4A26-A9AA-09DB69E8951B}" destId="{84D2488D-D272-4F18-9D8D-FCB1CB786827}" srcOrd="3" destOrd="0" presId="urn:microsoft.com/office/officeart/2005/8/layout/hList7"/>
    <dgm:cxn modelId="{5D9DA198-2801-407B-8657-F85520DB77FB}" type="presParOf" srcId="{3A3A3ADA-102A-4BF1-B75A-282102590DEB}" destId="{A586B0FA-2A71-4C6F-BCAA-D065419918CE}" srcOrd="3" destOrd="0" presId="urn:microsoft.com/office/officeart/2005/8/layout/hList7"/>
    <dgm:cxn modelId="{414F8F11-DE42-4BB1-A8D5-05F50934E7A6}" type="presParOf" srcId="{3A3A3ADA-102A-4BF1-B75A-282102590DEB}" destId="{D74DBDD8-B152-4E67-830B-35C4711C3C8D}" srcOrd="4" destOrd="0" presId="urn:microsoft.com/office/officeart/2005/8/layout/hList7"/>
    <dgm:cxn modelId="{FE3E2714-1291-40C5-AE5D-620AA5B2EEFC}" type="presParOf" srcId="{D74DBDD8-B152-4E67-830B-35C4711C3C8D}" destId="{154CE265-C43D-4FF2-904C-D18765BD3385}" srcOrd="0" destOrd="0" presId="urn:microsoft.com/office/officeart/2005/8/layout/hList7"/>
    <dgm:cxn modelId="{BF68E91D-909F-4F3A-B90B-EDFDBF8B645C}" type="presParOf" srcId="{D74DBDD8-B152-4E67-830B-35C4711C3C8D}" destId="{E093E4A7-C5C4-4390-9B8F-46D3DF467C04}" srcOrd="1" destOrd="0" presId="urn:microsoft.com/office/officeart/2005/8/layout/hList7"/>
    <dgm:cxn modelId="{2E37CDC6-1967-48D2-9879-8145B3B5A4A2}" type="presParOf" srcId="{D74DBDD8-B152-4E67-830B-35C4711C3C8D}" destId="{F2FE0D02-CCB5-4DC1-BD58-58215F94D0BC}" srcOrd="2" destOrd="0" presId="urn:microsoft.com/office/officeart/2005/8/layout/hList7"/>
    <dgm:cxn modelId="{858DBAC7-9A7B-47EF-8479-BDFA6B2746C5}" type="presParOf" srcId="{D74DBDD8-B152-4E67-830B-35C4711C3C8D}" destId="{F815890E-72B3-4E14-8954-E47B96CC07B9}" srcOrd="3" destOrd="0" presId="urn:microsoft.com/office/officeart/2005/8/layout/hList7"/>
    <dgm:cxn modelId="{0A8BCE70-9248-4DB2-A2D4-AC0B972AC972}" type="presParOf" srcId="{3A3A3ADA-102A-4BF1-B75A-282102590DEB}" destId="{CFCEBE4A-3E6F-4769-AEC7-4C8704324565}" srcOrd="5" destOrd="0" presId="urn:microsoft.com/office/officeart/2005/8/layout/hList7"/>
    <dgm:cxn modelId="{57102E07-E64C-4A83-95D6-7259BC5ACAE5}" type="presParOf" srcId="{3A3A3ADA-102A-4BF1-B75A-282102590DEB}" destId="{0A1DCC93-1FF6-4CCF-A900-A85163B4ED1D}" srcOrd="6" destOrd="0" presId="urn:microsoft.com/office/officeart/2005/8/layout/hList7"/>
    <dgm:cxn modelId="{DE453434-78D0-4760-8434-3C136A53D32A}" type="presParOf" srcId="{0A1DCC93-1FF6-4CCF-A900-A85163B4ED1D}" destId="{97E7A233-F9E8-4E5E-86C1-1471D75B8093}" srcOrd="0" destOrd="0" presId="urn:microsoft.com/office/officeart/2005/8/layout/hList7"/>
    <dgm:cxn modelId="{84A3C4CA-0D68-4AF1-90F8-A25D8070F10A}" type="presParOf" srcId="{0A1DCC93-1FF6-4CCF-A900-A85163B4ED1D}" destId="{351B7E79-F78C-49FC-93F7-0D19B54BDC6F}" srcOrd="1" destOrd="0" presId="urn:microsoft.com/office/officeart/2005/8/layout/hList7"/>
    <dgm:cxn modelId="{3E012B1A-4DA5-4AFF-A461-59C254646B99}" type="presParOf" srcId="{0A1DCC93-1FF6-4CCF-A900-A85163B4ED1D}" destId="{B4D619CC-5339-4F98-9599-99FB9A02E13D}" srcOrd="2" destOrd="0" presId="urn:microsoft.com/office/officeart/2005/8/layout/hList7"/>
    <dgm:cxn modelId="{A1A3F9FD-30A2-447F-9FC0-C14292116B09}" type="presParOf" srcId="{0A1DCC93-1FF6-4CCF-A900-A85163B4ED1D}" destId="{825D58CD-1BE1-4E40-AF42-D1B4E788B083}" srcOrd="3" destOrd="0" presId="urn:microsoft.com/office/officeart/2005/8/layout/hList7"/>
  </dgm:cxnLst>
  <dgm:bg/>
  <dgm:whole/>
</dgm:dataModel>
</file>

<file path=ppt/diagrams/data11.xml><?xml version="1.0" encoding="utf-8"?>
<dgm:dataModel xmlns:dgm="http://schemas.openxmlformats.org/drawingml/2006/diagram" xmlns:a="http://schemas.openxmlformats.org/drawingml/2006/main">
  <dgm:ptLst>
    <dgm:pt modelId="{69ABCDE0-DC2F-4DFC-9AA6-B7FD7B3DF538}" type="doc">
      <dgm:prSet loTypeId="urn:microsoft.com/office/officeart/2005/8/layout/hierarchy4" loCatId="hierarchy" qsTypeId="urn:microsoft.com/office/officeart/2005/8/quickstyle/simple5" qsCatId="simple" csTypeId="urn:microsoft.com/office/officeart/2005/8/colors/accent3_3" csCatId="accent3" phldr="1"/>
      <dgm:spPr/>
      <dgm:t>
        <a:bodyPr/>
        <a:lstStyle/>
        <a:p>
          <a:endParaRPr lang="es-ES"/>
        </a:p>
      </dgm:t>
    </dgm:pt>
    <dgm:pt modelId="{DBEA0004-9891-4D64-BABD-2AB012E1493F}">
      <dgm:prSet phldrT="[Texto]" custT="1"/>
      <dgm:spPr>
        <a:xfrm>
          <a:off x="3789" y="1351"/>
          <a:ext cx="7993476" cy="1025961"/>
        </a:xfrm>
        <a:gradFill rotWithShape="0">
          <a:gsLst>
            <a:gs pos="0">
              <a:srgbClr val="9BBB59">
                <a:shade val="80000"/>
                <a:hueOff val="0"/>
                <a:satOff val="0"/>
                <a:lumOff val="0"/>
                <a:alphaOff val="0"/>
                <a:shade val="51000"/>
                <a:satMod val="130000"/>
              </a:srgbClr>
            </a:gs>
            <a:gs pos="80000">
              <a:srgbClr val="9BBB59">
                <a:shade val="80000"/>
                <a:hueOff val="0"/>
                <a:satOff val="0"/>
                <a:lumOff val="0"/>
                <a:alphaOff val="0"/>
                <a:shade val="93000"/>
                <a:satMod val="130000"/>
              </a:srgbClr>
            </a:gs>
            <a:gs pos="100000">
              <a:srgbClr val="9BBB59">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400" b="1" i="0" u="none" strike="noStrike" dirty="0" smtClean="0">
              <a:solidFill>
                <a:sysClr val="windowText" lastClr="000000"/>
              </a:solidFill>
              <a:latin typeface="Arial Narrow" pitchFamily="34" charset="0"/>
              <a:ea typeface="+mn-ea"/>
              <a:cs typeface="+mn-cs"/>
            </a:rPr>
            <a:t>ORDENAMIENTO DEL ESPACIO GEOGRÁFICO</a:t>
          </a:r>
          <a:endParaRPr lang="es-ES" sz="2400" b="1" dirty="0">
            <a:solidFill>
              <a:sysClr val="windowText" lastClr="000000"/>
            </a:solidFill>
            <a:latin typeface="Arial Narrow" pitchFamily="34" charset="0"/>
            <a:ea typeface="+mn-ea"/>
            <a:cs typeface="+mn-cs"/>
          </a:endParaRPr>
        </a:p>
      </dgm:t>
    </dgm:pt>
    <dgm:pt modelId="{15D4D732-AD2B-4A0B-8E07-E8EE93E9E366}" type="parTrans" cxnId="{FEA6CE30-0E8E-4E8C-9B32-0A25B8E57E35}">
      <dgm:prSet/>
      <dgm:spPr/>
      <dgm:t>
        <a:bodyPr/>
        <a:lstStyle/>
        <a:p>
          <a:endParaRPr lang="es-ES" sz="1600">
            <a:solidFill>
              <a:schemeClr val="tx1"/>
            </a:solidFill>
            <a:latin typeface="Arial Narrow" pitchFamily="34" charset="0"/>
          </a:endParaRPr>
        </a:p>
      </dgm:t>
    </dgm:pt>
    <dgm:pt modelId="{8E320E2B-10F1-4C1F-AB0A-D384AE48DB72}" type="sibTrans" cxnId="{FEA6CE30-0E8E-4E8C-9B32-0A25B8E57E35}">
      <dgm:prSet/>
      <dgm:spPr/>
      <dgm:t>
        <a:bodyPr/>
        <a:lstStyle/>
        <a:p>
          <a:endParaRPr lang="es-ES" sz="1600">
            <a:solidFill>
              <a:schemeClr val="tx1"/>
            </a:solidFill>
            <a:latin typeface="Arial Narrow" pitchFamily="34" charset="0"/>
          </a:endParaRPr>
        </a:p>
      </dgm:t>
    </dgm:pt>
    <dgm:pt modelId="{6F6BA999-716E-4351-86CB-398AC3662C6A}">
      <dgm:prSet phldrT="[Texto]" custT="1"/>
      <dgm:spPr>
        <a:xfrm>
          <a:off x="3789" y="1188990"/>
          <a:ext cx="1898688" cy="1752882"/>
        </a:xfrm>
        <a:gradFill rotWithShape="0">
          <a:gsLst>
            <a:gs pos="0">
              <a:srgbClr val="9BBB59">
                <a:tint val="99000"/>
                <a:hueOff val="0"/>
                <a:satOff val="0"/>
                <a:lumOff val="0"/>
                <a:alphaOff val="0"/>
                <a:shade val="51000"/>
                <a:satMod val="130000"/>
              </a:srgbClr>
            </a:gs>
            <a:gs pos="80000">
              <a:srgbClr val="9BBB59">
                <a:tint val="99000"/>
                <a:hueOff val="0"/>
                <a:satOff val="0"/>
                <a:lumOff val="0"/>
                <a:alphaOff val="0"/>
                <a:shade val="93000"/>
                <a:satMod val="130000"/>
              </a:srgbClr>
            </a:gs>
            <a:gs pos="100000">
              <a:srgbClr val="9BBB59">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000" b="0" i="0" u="none" strike="noStrike" dirty="0" smtClean="0">
              <a:solidFill>
                <a:sysClr val="windowText" lastClr="000000"/>
              </a:solidFill>
              <a:latin typeface="Arial Narrow" pitchFamily="34" charset="0"/>
              <a:ea typeface="+mn-ea"/>
              <a:cs typeface="+mn-cs"/>
            </a:rPr>
            <a:t>Planificación del espacio geográfico</a:t>
          </a:r>
          <a:endParaRPr lang="es-ES" sz="2000" dirty="0">
            <a:solidFill>
              <a:sysClr val="windowText" lastClr="000000"/>
            </a:solidFill>
            <a:latin typeface="Arial Narrow" pitchFamily="34" charset="0"/>
            <a:ea typeface="+mn-ea"/>
            <a:cs typeface="+mn-cs"/>
          </a:endParaRPr>
        </a:p>
      </dgm:t>
    </dgm:pt>
    <dgm:pt modelId="{CDFC4D0A-5200-4EEB-8227-472A84BB520B}" type="parTrans" cxnId="{247139E7-BC5E-4B21-AB37-92028B7B4455}">
      <dgm:prSet/>
      <dgm:spPr/>
      <dgm:t>
        <a:bodyPr/>
        <a:lstStyle/>
        <a:p>
          <a:endParaRPr lang="es-ES" sz="1600">
            <a:solidFill>
              <a:schemeClr val="tx1"/>
            </a:solidFill>
            <a:latin typeface="Arial Narrow" pitchFamily="34" charset="0"/>
          </a:endParaRPr>
        </a:p>
      </dgm:t>
    </dgm:pt>
    <dgm:pt modelId="{4AC0C7A8-0BB6-432D-8C8C-75139EFC9885}" type="sibTrans" cxnId="{247139E7-BC5E-4B21-AB37-92028B7B4455}">
      <dgm:prSet/>
      <dgm:spPr/>
      <dgm:t>
        <a:bodyPr/>
        <a:lstStyle/>
        <a:p>
          <a:endParaRPr lang="es-ES" sz="1600">
            <a:solidFill>
              <a:schemeClr val="tx1"/>
            </a:solidFill>
            <a:latin typeface="Arial Narrow" pitchFamily="34" charset="0"/>
          </a:endParaRPr>
        </a:p>
      </dgm:t>
    </dgm:pt>
    <dgm:pt modelId="{6E8E3690-54CF-4FA1-B7EF-2FB6BAD4F689}">
      <dgm:prSet phldrT="[Texto]" custT="1"/>
      <dgm:spPr>
        <a:xfrm>
          <a:off x="3789" y="3103550"/>
          <a:ext cx="1898688" cy="1752882"/>
        </a:xfrm>
        <a:gradFill rotWithShape="0">
          <a:gsLst>
            <a:gs pos="0">
              <a:srgbClr val="9BBB59">
                <a:tint val="80000"/>
                <a:hueOff val="0"/>
                <a:satOff val="0"/>
                <a:lumOff val="0"/>
                <a:alphaOff val="0"/>
                <a:shade val="51000"/>
                <a:satMod val="130000"/>
              </a:srgbClr>
            </a:gs>
            <a:gs pos="80000">
              <a:srgbClr val="9BBB59">
                <a:tint val="80000"/>
                <a:hueOff val="0"/>
                <a:satOff val="0"/>
                <a:lumOff val="0"/>
                <a:alphaOff val="0"/>
                <a:shade val="93000"/>
                <a:satMod val="130000"/>
              </a:srgbClr>
            </a:gs>
            <a:gs pos="100000">
              <a:srgbClr val="9BBB59">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1600" b="0" i="0" u="none" strike="noStrike" dirty="0" smtClean="0">
              <a:solidFill>
                <a:sysClr val="windowText" lastClr="000000"/>
              </a:solidFill>
              <a:latin typeface="Arial Narrow" pitchFamily="34" charset="0"/>
              <a:ea typeface="+mn-ea"/>
              <a:cs typeface="+mn-cs"/>
            </a:rPr>
            <a:t>Plan de ordenamiento del espacio geográfico de la Institución</a:t>
          </a:r>
          <a:endParaRPr lang="es-ES" sz="1600" dirty="0">
            <a:solidFill>
              <a:sysClr val="windowText" lastClr="000000"/>
            </a:solidFill>
            <a:latin typeface="Arial Narrow" pitchFamily="34" charset="0"/>
            <a:ea typeface="+mn-ea"/>
            <a:cs typeface="+mn-cs"/>
          </a:endParaRPr>
        </a:p>
      </dgm:t>
    </dgm:pt>
    <dgm:pt modelId="{1BDF2683-FEA2-44EE-89BA-3C435D48EC6E}" type="parTrans" cxnId="{431AE47F-E628-4028-ABE2-9B508596EE98}">
      <dgm:prSet/>
      <dgm:spPr/>
      <dgm:t>
        <a:bodyPr/>
        <a:lstStyle/>
        <a:p>
          <a:endParaRPr lang="es-ES" sz="1600">
            <a:solidFill>
              <a:schemeClr val="tx1"/>
            </a:solidFill>
            <a:latin typeface="Arial Narrow" pitchFamily="34" charset="0"/>
          </a:endParaRPr>
        </a:p>
      </dgm:t>
    </dgm:pt>
    <dgm:pt modelId="{A66834C7-43FF-427F-8436-E0E7B24CA546}" type="sibTrans" cxnId="{431AE47F-E628-4028-ABE2-9B508596EE98}">
      <dgm:prSet/>
      <dgm:spPr/>
      <dgm:t>
        <a:bodyPr/>
        <a:lstStyle/>
        <a:p>
          <a:endParaRPr lang="es-ES" sz="1600">
            <a:solidFill>
              <a:schemeClr val="tx1"/>
            </a:solidFill>
            <a:latin typeface="Arial Narrow" pitchFamily="34" charset="0"/>
          </a:endParaRPr>
        </a:p>
      </dgm:t>
    </dgm:pt>
    <dgm:pt modelId="{D164075A-03DA-456B-B7F7-3275CE404F3D}">
      <dgm:prSet phldrT="[Texto]" custT="1"/>
      <dgm:spPr>
        <a:xfrm>
          <a:off x="2061967" y="1188990"/>
          <a:ext cx="3877121" cy="1752882"/>
        </a:xfrm>
        <a:gradFill rotWithShape="0">
          <a:gsLst>
            <a:gs pos="0">
              <a:srgbClr val="9BBB59">
                <a:tint val="99000"/>
                <a:hueOff val="0"/>
                <a:satOff val="0"/>
                <a:lumOff val="0"/>
                <a:alphaOff val="0"/>
                <a:shade val="51000"/>
                <a:satMod val="130000"/>
              </a:srgbClr>
            </a:gs>
            <a:gs pos="80000">
              <a:srgbClr val="9BBB59">
                <a:tint val="99000"/>
                <a:hueOff val="0"/>
                <a:satOff val="0"/>
                <a:lumOff val="0"/>
                <a:alphaOff val="0"/>
                <a:shade val="93000"/>
                <a:satMod val="130000"/>
              </a:srgbClr>
            </a:gs>
            <a:gs pos="100000">
              <a:srgbClr val="9BBB59">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000" b="0" i="0" u="none" strike="noStrike" dirty="0" smtClean="0">
              <a:solidFill>
                <a:sysClr val="windowText" lastClr="000000"/>
              </a:solidFill>
              <a:latin typeface="Arial Narrow" pitchFamily="34" charset="0"/>
              <a:ea typeface="+mn-ea"/>
              <a:cs typeface="+mn-cs"/>
            </a:rPr>
            <a:t>Evaluación ambiental de construcción</a:t>
          </a:r>
          <a:endParaRPr lang="es-ES" sz="2000" dirty="0">
            <a:solidFill>
              <a:sysClr val="windowText" lastClr="000000"/>
            </a:solidFill>
            <a:latin typeface="Arial Narrow" pitchFamily="34" charset="0"/>
            <a:ea typeface="+mn-ea"/>
            <a:cs typeface="+mn-cs"/>
          </a:endParaRPr>
        </a:p>
      </dgm:t>
    </dgm:pt>
    <dgm:pt modelId="{2FCBC37C-BA8A-4962-A0D9-478A780E9B93}" type="parTrans" cxnId="{59411524-D8C4-4AE7-8609-913BE3A2D142}">
      <dgm:prSet/>
      <dgm:spPr/>
      <dgm:t>
        <a:bodyPr/>
        <a:lstStyle/>
        <a:p>
          <a:endParaRPr lang="es-ES" sz="1600">
            <a:solidFill>
              <a:schemeClr val="tx1"/>
            </a:solidFill>
            <a:latin typeface="Arial Narrow" pitchFamily="34" charset="0"/>
          </a:endParaRPr>
        </a:p>
      </dgm:t>
    </dgm:pt>
    <dgm:pt modelId="{BC050C29-515D-4D57-B128-D59E778F1068}" type="sibTrans" cxnId="{59411524-D8C4-4AE7-8609-913BE3A2D142}">
      <dgm:prSet/>
      <dgm:spPr/>
      <dgm:t>
        <a:bodyPr/>
        <a:lstStyle/>
        <a:p>
          <a:endParaRPr lang="es-ES" sz="1600">
            <a:solidFill>
              <a:schemeClr val="tx1"/>
            </a:solidFill>
            <a:latin typeface="Arial Narrow" pitchFamily="34" charset="0"/>
          </a:endParaRPr>
        </a:p>
      </dgm:t>
    </dgm:pt>
    <dgm:pt modelId="{6FC97BAD-6779-4C13-BDFD-723AB93724D2}">
      <dgm:prSet phldrT="[Texto]" custT="1"/>
      <dgm:spPr>
        <a:xfrm>
          <a:off x="2061967" y="3103550"/>
          <a:ext cx="1898688" cy="1752882"/>
        </a:xfrm>
        <a:gradFill rotWithShape="0">
          <a:gsLst>
            <a:gs pos="0">
              <a:srgbClr val="9BBB59">
                <a:tint val="80000"/>
                <a:hueOff val="0"/>
                <a:satOff val="0"/>
                <a:lumOff val="0"/>
                <a:alphaOff val="0"/>
                <a:shade val="51000"/>
                <a:satMod val="130000"/>
              </a:srgbClr>
            </a:gs>
            <a:gs pos="80000">
              <a:srgbClr val="9BBB59">
                <a:tint val="80000"/>
                <a:hueOff val="0"/>
                <a:satOff val="0"/>
                <a:lumOff val="0"/>
                <a:alphaOff val="0"/>
                <a:shade val="93000"/>
                <a:satMod val="130000"/>
              </a:srgbClr>
            </a:gs>
            <a:gs pos="100000">
              <a:srgbClr val="9BBB59">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s-ES" sz="1600" b="0" i="0" u="none" dirty="0" smtClean="0">
              <a:solidFill>
                <a:sysClr val="windowText" lastClr="000000"/>
              </a:solidFill>
              <a:latin typeface="Arial Narrow" pitchFamily="34" charset="0"/>
              <a:ea typeface="+mn-ea"/>
              <a:cs typeface="+mn-cs"/>
            </a:rPr>
            <a:t>Evaluación Ambiental Estratégica de la infraestructura construida y los nuevos proyectos de construcción en la Universidad.</a:t>
          </a:r>
          <a:endParaRPr lang="es-ES" sz="1600" dirty="0">
            <a:solidFill>
              <a:sysClr val="windowText" lastClr="000000"/>
            </a:solidFill>
            <a:latin typeface="Arial Narrow" pitchFamily="34" charset="0"/>
            <a:ea typeface="+mn-ea"/>
            <a:cs typeface="+mn-cs"/>
          </a:endParaRPr>
        </a:p>
      </dgm:t>
    </dgm:pt>
    <dgm:pt modelId="{1FCED9E0-3215-43C7-BA47-CCEBE90DFDA1}" type="parTrans" cxnId="{B4E1DA51-1595-465D-BFB5-2076B1A53ABC}">
      <dgm:prSet/>
      <dgm:spPr/>
      <dgm:t>
        <a:bodyPr/>
        <a:lstStyle/>
        <a:p>
          <a:endParaRPr lang="es-ES" sz="1600">
            <a:solidFill>
              <a:schemeClr val="tx1"/>
            </a:solidFill>
            <a:latin typeface="Arial Narrow" pitchFamily="34" charset="0"/>
          </a:endParaRPr>
        </a:p>
      </dgm:t>
    </dgm:pt>
    <dgm:pt modelId="{0F556630-6B39-4774-8090-4AB0D7CCB1EA}" type="sibTrans" cxnId="{B4E1DA51-1595-465D-BFB5-2076B1A53ABC}">
      <dgm:prSet/>
      <dgm:spPr/>
      <dgm:t>
        <a:bodyPr/>
        <a:lstStyle/>
        <a:p>
          <a:endParaRPr lang="es-ES" sz="1600">
            <a:solidFill>
              <a:schemeClr val="tx1"/>
            </a:solidFill>
            <a:latin typeface="Arial Narrow" pitchFamily="34" charset="0"/>
          </a:endParaRPr>
        </a:p>
      </dgm:t>
    </dgm:pt>
    <dgm:pt modelId="{12776263-C64C-40FC-8911-16E494BAD286}">
      <dgm:prSet phldrT="[Texto]" custT="1"/>
      <dgm:spPr>
        <a:xfrm>
          <a:off x="6098578" y="1188990"/>
          <a:ext cx="1898688" cy="1752882"/>
        </a:xfrm>
        <a:gradFill rotWithShape="0">
          <a:gsLst>
            <a:gs pos="0">
              <a:srgbClr val="9BBB59">
                <a:tint val="99000"/>
                <a:hueOff val="0"/>
                <a:satOff val="0"/>
                <a:lumOff val="0"/>
                <a:alphaOff val="0"/>
                <a:shade val="51000"/>
                <a:satMod val="130000"/>
              </a:srgbClr>
            </a:gs>
            <a:gs pos="80000">
              <a:srgbClr val="9BBB59">
                <a:tint val="99000"/>
                <a:hueOff val="0"/>
                <a:satOff val="0"/>
                <a:lumOff val="0"/>
                <a:alphaOff val="0"/>
                <a:shade val="93000"/>
                <a:satMod val="130000"/>
              </a:srgbClr>
            </a:gs>
            <a:gs pos="100000">
              <a:srgbClr val="9BBB59">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000" b="0" i="0" u="none" strike="noStrike" dirty="0" smtClean="0">
              <a:solidFill>
                <a:sysClr val="windowText" lastClr="000000"/>
              </a:solidFill>
              <a:latin typeface="Arial Narrow" pitchFamily="34" charset="0"/>
              <a:ea typeface="+mn-ea"/>
              <a:cs typeface="+mn-cs"/>
            </a:rPr>
            <a:t>Movilidad y transporte</a:t>
          </a:r>
          <a:endParaRPr lang="es-ES" sz="2000" dirty="0">
            <a:solidFill>
              <a:sysClr val="windowText" lastClr="000000"/>
            </a:solidFill>
            <a:latin typeface="Arial Narrow" pitchFamily="34" charset="0"/>
            <a:ea typeface="+mn-ea"/>
            <a:cs typeface="+mn-cs"/>
          </a:endParaRPr>
        </a:p>
      </dgm:t>
    </dgm:pt>
    <dgm:pt modelId="{B08B7A14-36F9-4F83-9B07-BE7345EB05C7}" type="parTrans" cxnId="{F46AE5C9-0AE0-409F-8A97-FE10219363D8}">
      <dgm:prSet/>
      <dgm:spPr/>
      <dgm:t>
        <a:bodyPr/>
        <a:lstStyle/>
        <a:p>
          <a:endParaRPr lang="es-ES" sz="1600">
            <a:solidFill>
              <a:schemeClr val="tx1"/>
            </a:solidFill>
            <a:latin typeface="Arial Narrow" pitchFamily="34" charset="0"/>
          </a:endParaRPr>
        </a:p>
      </dgm:t>
    </dgm:pt>
    <dgm:pt modelId="{DAAA33E9-D2D1-445D-B49D-232036E538F7}" type="sibTrans" cxnId="{F46AE5C9-0AE0-409F-8A97-FE10219363D8}">
      <dgm:prSet/>
      <dgm:spPr/>
      <dgm:t>
        <a:bodyPr/>
        <a:lstStyle/>
        <a:p>
          <a:endParaRPr lang="es-ES" sz="1600">
            <a:solidFill>
              <a:schemeClr val="tx1"/>
            </a:solidFill>
            <a:latin typeface="Arial Narrow" pitchFamily="34" charset="0"/>
          </a:endParaRPr>
        </a:p>
      </dgm:t>
    </dgm:pt>
    <dgm:pt modelId="{AE8B6E8E-195A-4E2B-8DFC-2D54A4E67D29}">
      <dgm:prSet custT="1"/>
      <dgm:spPr>
        <a:xfrm>
          <a:off x="4040400" y="3103550"/>
          <a:ext cx="1898688" cy="1752882"/>
        </a:xfrm>
        <a:gradFill rotWithShape="0">
          <a:gsLst>
            <a:gs pos="0">
              <a:srgbClr val="9BBB59">
                <a:tint val="80000"/>
                <a:hueOff val="0"/>
                <a:satOff val="0"/>
                <a:lumOff val="0"/>
                <a:alphaOff val="0"/>
                <a:shade val="51000"/>
                <a:satMod val="130000"/>
              </a:srgbClr>
            </a:gs>
            <a:gs pos="80000">
              <a:srgbClr val="9BBB59">
                <a:tint val="80000"/>
                <a:hueOff val="0"/>
                <a:satOff val="0"/>
                <a:lumOff val="0"/>
                <a:alphaOff val="0"/>
                <a:shade val="93000"/>
                <a:satMod val="130000"/>
              </a:srgbClr>
            </a:gs>
            <a:gs pos="100000">
              <a:srgbClr val="9BBB59">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1600" b="0" i="0" u="none" dirty="0" smtClean="0">
              <a:solidFill>
                <a:sysClr val="windowText" lastClr="000000"/>
              </a:solidFill>
              <a:latin typeface="Arial Narrow" pitchFamily="34" charset="0"/>
              <a:ea typeface="+mn-ea"/>
              <a:cs typeface="+mn-cs"/>
            </a:rPr>
            <a:t>Evaluación ambiental para la adquisición de terrenos. </a:t>
          </a:r>
          <a:endParaRPr lang="es-ES" sz="1600" dirty="0">
            <a:solidFill>
              <a:sysClr val="windowText" lastClr="000000"/>
            </a:solidFill>
            <a:latin typeface="Arial Narrow" pitchFamily="34" charset="0"/>
            <a:ea typeface="+mn-ea"/>
            <a:cs typeface="+mn-cs"/>
          </a:endParaRPr>
        </a:p>
      </dgm:t>
    </dgm:pt>
    <dgm:pt modelId="{69010E09-9528-4674-9D13-2CCF0C7688A9}" type="parTrans" cxnId="{83C95CB4-7776-4FA7-9E03-645FB23A19D0}">
      <dgm:prSet/>
      <dgm:spPr/>
      <dgm:t>
        <a:bodyPr/>
        <a:lstStyle/>
        <a:p>
          <a:endParaRPr lang="es-ES" sz="1600">
            <a:solidFill>
              <a:schemeClr val="tx1"/>
            </a:solidFill>
            <a:latin typeface="Arial Narrow" pitchFamily="34" charset="0"/>
          </a:endParaRPr>
        </a:p>
      </dgm:t>
    </dgm:pt>
    <dgm:pt modelId="{91FF56B6-1E9C-4D23-B117-147238D2CCAB}" type="sibTrans" cxnId="{83C95CB4-7776-4FA7-9E03-645FB23A19D0}">
      <dgm:prSet/>
      <dgm:spPr/>
      <dgm:t>
        <a:bodyPr/>
        <a:lstStyle/>
        <a:p>
          <a:endParaRPr lang="es-ES" sz="1600">
            <a:solidFill>
              <a:schemeClr val="tx1"/>
            </a:solidFill>
            <a:latin typeface="Arial Narrow" pitchFamily="34" charset="0"/>
          </a:endParaRPr>
        </a:p>
      </dgm:t>
    </dgm:pt>
    <dgm:pt modelId="{7207A682-D480-4F3D-92E9-673A93CAA262}">
      <dgm:prSet phldrT="[Texto]" custT="1"/>
      <dgm:spPr>
        <a:xfrm>
          <a:off x="6098578" y="3103550"/>
          <a:ext cx="1898688" cy="1752882"/>
        </a:xfrm>
        <a:gradFill rotWithShape="0">
          <a:gsLst>
            <a:gs pos="0">
              <a:srgbClr val="9BBB59">
                <a:tint val="80000"/>
                <a:hueOff val="0"/>
                <a:satOff val="0"/>
                <a:lumOff val="0"/>
                <a:alphaOff val="0"/>
                <a:shade val="51000"/>
                <a:satMod val="130000"/>
              </a:srgbClr>
            </a:gs>
            <a:gs pos="80000">
              <a:srgbClr val="9BBB59">
                <a:tint val="80000"/>
                <a:hueOff val="0"/>
                <a:satOff val="0"/>
                <a:lumOff val="0"/>
                <a:alphaOff val="0"/>
                <a:shade val="93000"/>
                <a:satMod val="130000"/>
              </a:srgbClr>
            </a:gs>
            <a:gs pos="100000">
              <a:srgbClr val="9BBB59">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s-ES" sz="1600" b="0" i="0" u="none" strike="noStrike" dirty="0" smtClean="0">
              <a:solidFill>
                <a:sysClr val="windowText" lastClr="000000"/>
              </a:solidFill>
              <a:latin typeface="Arial Narrow" pitchFamily="34" charset="0"/>
              <a:ea typeface="+mn-ea"/>
              <a:cs typeface="+mn-cs"/>
            </a:rPr>
            <a:t>Sistema eficiente y sostenible de movilidad y transporte que responda a la política institucional de </a:t>
          </a:r>
          <a:r>
            <a:rPr lang="es-ES" sz="1600" b="0" i="0" u="none" strike="noStrike" dirty="0" err="1" smtClean="0">
              <a:solidFill>
                <a:sysClr val="windowText" lastClr="000000"/>
              </a:solidFill>
              <a:latin typeface="Arial Narrow" pitchFamily="34" charset="0"/>
              <a:ea typeface="+mn-ea"/>
              <a:cs typeface="+mn-cs"/>
            </a:rPr>
            <a:t>peatonización</a:t>
          </a:r>
          <a:endParaRPr lang="es-ES" sz="1600" dirty="0">
            <a:solidFill>
              <a:sysClr val="windowText" lastClr="000000"/>
            </a:solidFill>
            <a:latin typeface="Arial Narrow" pitchFamily="34" charset="0"/>
            <a:ea typeface="+mn-ea"/>
            <a:cs typeface="+mn-cs"/>
          </a:endParaRPr>
        </a:p>
      </dgm:t>
    </dgm:pt>
    <dgm:pt modelId="{31D68016-D7A6-4447-98EE-0FD326FB7D70}" type="parTrans" cxnId="{47265C76-223F-425E-B13C-D3CEE0BC41A5}">
      <dgm:prSet/>
      <dgm:spPr/>
      <dgm:t>
        <a:bodyPr/>
        <a:lstStyle/>
        <a:p>
          <a:endParaRPr lang="es-ES" sz="1600">
            <a:solidFill>
              <a:schemeClr val="tx1"/>
            </a:solidFill>
            <a:latin typeface="Arial Narrow" pitchFamily="34" charset="0"/>
          </a:endParaRPr>
        </a:p>
      </dgm:t>
    </dgm:pt>
    <dgm:pt modelId="{382A2409-B28E-4674-9B67-9F11459525EB}" type="sibTrans" cxnId="{47265C76-223F-425E-B13C-D3CEE0BC41A5}">
      <dgm:prSet/>
      <dgm:spPr/>
      <dgm:t>
        <a:bodyPr/>
        <a:lstStyle/>
        <a:p>
          <a:endParaRPr lang="es-ES" sz="1600">
            <a:solidFill>
              <a:schemeClr val="tx1"/>
            </a:solidFill>
            <a:latin typeface="Arial Narrow" pitchFamily="34" charset="0"/>
          </a:endParaRPr>
        </a:p>
      </dgm:t>
    </dgm:pt>
    <dgm:pt modelId="{BCE3DA1A-92D0-4AF2-AC93-52B1F87F0912}" type="pres">
      <dgm:prSet presAssocID="{69ABCDE0-DC2F-4DFC-9AA6-B7FD7B3DF538}" presName="Name0" presStyleCnt="0">
        <dgm:presLayoutVars>
          <dgm:chPref val="1"/>
          <dgm:dir/>
          <dgm:animOne val="branch"/>
          <dgm:animLvl val="lvl"/>
          <dgm:resizeHandles/>
        </dgm:presLayoutVars>
      </dgm:prSet>
      <dgm:spPr/>
      <dgm:t>
        <a:bodyPr/>
        <a:lstStyle/>
        <a:p>
          <a:endParaRPr lang="es-ES"/>
        </a:p>
      </dgm:t>
    </dgm:pt>
    <dgm:pt modelId="{1A14A370-6BC9-49C8-852D-A1BD641A6D75}" type="pres">
      <dgm:prSet presAssocID="{DBEA0004-9891-4D64-BABD-2AB012E1493F}" presName="vertOne" presStyleCnt="0"/>
      <dgm:spPr/>
    </dgm:pt>
    <dgm:pt modelId="{9BB4E7FC-3010-4816-9141-F5033F3EAFEC}" type="pres">
      <dgm:prSet presAssocID="{DBEA0004-9891-4D64-BABD-2AB012E1493F}" presName="txOne" presStyleLbl="node0" presStyleIdx="0" presStyleCnt="1" custScaleY="39127">
        <dgm:presLayoutVars>
          <dgm:chPref val="3"/>
        </dgm:presLayoutVars>
      </dgm:prSet>
      <dgm:spPr>
        <a:prstGeom prst="roundRect">
          <a:avLst>
            <a:gd name="adj" fmla="val 10000"/>
          </a:avLst>
        </a:prstGeom>
      </dgm:spPr>
      <dgm:t>
        <a:bodyPr/>
        <a:lstStyle/>
        <a:p>
          <a:endParaRPr lang="es-ES"/>
        </a:p>
      </dgm:t>
    </dgm:pt>
    <dgm:pt modelId="{707FB2F1-75B1-4C82-8EA5-F07F2FCD47AD}" type="pres">
      <dgm:prSet presAssocID="{DBEA0004-9891-4D64-BABD-2AB012E1493F}" presName="parTransOne" presStyleCnt="0"/>
      <dgm:spPr/>
    </dgm:pt>
    <dgm:pt modelId="{0FF32758-197A-4077-93B1-11A7D657FE06}" type="pres">
      <dgm:prSet presAssocID="{DBEA0004-9891-4D64-BABD-2AB012E1493F}" presName="horzOne" presStyleCnt="0"/>
      <dgm:spPr/>
    </dgm:pt>
    <dgm:pt modelId="{9C571CC2-75F6-4937-8154-5A3002172700}" type="pres">
      <dgm:prSet presAssocID="{6F6BA999-716E-4351-86CB-398AC3662C6A}" presName="vertTwo" presStyleCnt="0"/>
      <dgm:spPr/>
    </dgm:pt>
    <dgm:pt modelId="{EA489493-C0FC-46E0-94B9-2076D7FFC0C9}" type="pres">
      <dgm:prSet presAssocID="{6F6BA999-716E-4351-86CB-398AC3662C6A}" presName="txTwo" presStyleLbl="node2" presStyleIdx="0" presStyleCnt="3" custScaleY="76027">
        <dgm:presLayoutVars>
          <dgm:chPref val="3"/>
        </dgm:presLayoutVars>
      </dgm:prSet>
      <dgm:spPr>
        <a:prstGeom prst="roundRect">
          <a:avLst>
            <a:gd name="adj" fmla="val 10000"/>
          </a:avLst>
        </a:prstGeom>
      </dgm:spPr>
      <dgm:t>
        <a:bodyPr/>
        <a:lstStyle/>
        <a:p>
          <a:endParaRPr lang="es-ES"/>
        </a:p>
      </dgm:t>
    </dgm:pt>
    <dgm:pt modelId="{A96D5A70-47AE-4A26-AC91-F81CDAB0E51C}" type="pres">
      <dgm:prSet presAssocID="{6F6BA999-716E-4351-86CB-398AC3662C6A}" presName="parTransTwo" presStyleCnt="0"/>
      <dgm:spPr/>
    </dgm:pt>
    <dgm:pt modelId="{3163C4C2-DA5F-4CF1-9ED0-B69843FF856F}" type="pres">
      <dgm:prSet presAssocID="{6F6BA999-716E-4351-86CB-398AC3662C6A}" presName="horzTwo" presStyleCnt="0"/>
      <dgm:spPr/>
    </dgm:pt>
    <dgm:pt modelId="{1F9ED62E-37A5-4197-8214-60C6DD4F6ECB}" type="pres">
      <dgm:prSet presAssocID="{6E8E3690-54CF-4FA1-B7EF-2FB6BAD4F689}" presName="vertThree" presStyleCnt="0"/>
      <dgm:spPr/>
    </dgm:pt>
    <dgm:pt modelId="{19A0AB1E-84B8-458C-A031-959AC5CBA70D}" type="pres">
      <dgm:prSet presAssocID="{6E8E3690-54CF-4FA1-B7EF-2FB6BAD4F689}" presName="txThree" presStyleLbl="node3" presStyleIdx="0" presStyleCnt="4">
        <dgm:presLayoutVars>
          <dgm:chPref val="3"/>
        </dgm:presLayoutVars>
      </dgm:prSet>
      <dgm:spPr>
        <a:prstGeom prst="roundRect">
          <a:avLst>
            <a:gd name="adj" fmla="val 10000"/>
          </a:avLst>
        </a:prstGeom>
      </dgm:spPr>
      <dgm:t>
        <a:bodyPr/>
        <a:lstStyle/>
        <a:p>
          <a:endParaRPr lang="es-ES"/>
        </a:p>
      </dgm:t>
    </dgm:pt>
    <dgm:pt modelId="{B9510CC7-2F80-4F99-BEBD-F3350DCABC2B}" type="pres">
      <dgm:prSet presAssocID="{6E8E3690-54CF-4FA1-B7EF-2FB6BAD4F689}" presName="horzThree" presStyleCnt="0"/>
      <dgm:spPr/>
    </dgm:pt>
    <dgm:pt modelId="{62427CD3-FD84-4AA0-803F-DB9721F3FD54}" type="pres">
      <dgm:prSet presAssocID="{4AC0C7A8-0BB6-432D-8C8C-75139EFC9885}" presName="sibSpaceTwo" presStyleCnt="0"/>
      <dgm:spPr/>
    </dgm:pt>
    <dgm:pt modelId="{3F1AC1B5-11DD-4728-AD9C-6D7D1C41F9DD}" type="pres">
      <dgm:prSet presAssocID="{D164075A-03DA-456B-B7F7-3275CE404F3D}" presName="vertTwo" presStyleCnt="0"/>
      <dgm:spPr/>
    </dgm:pt>
    <dgm:pt modelId="{40B43667-7EA0-4DA3-8436-93283B5B2D18}" type="pres">
      <dgm:prSet presAssocID="{D164075A-03DA-456B-B7F7-3275CE404F3D}" presName="txTwo" presStyleLbl="node2" presStyleIdx="1" presStyleCnt="3" custScaleY="76027">
        <dgm:presLayoutVars>
          <dgm:chPref val="3"/>
        </dgm:presLayoutVars>
      </dgm:prSet>
      <dgm:spPr>
        <a:prstGeom prst="roundRect">
          <a:avLst>
            <a:gd name="adj" fmla="val 10000"/>
          </a:avLst>
        </a:prstGeom>
      </dgm:spPr>
      <dgm:t>
        <a:bodyPr/>
        <a:lstStyle/>
        <a:p>
          <a:endParaRPr lang="es-ES"/>
        </a:p>
      </dgm:t>
    </dgm:pt>
    <dgm:pt modelId="{3C04EC79-C880-44CD-A490-ED32F67E644A}" type="pres">
      <dgm:prSet presAssocID="{D164075A-03DA-456B-B7F7-3275CE404F3D}" presName="parTransTwo" presStyleCnt="0"/>
      <dgm:spPr/>
    </dgm:pt>
    <dgm:pt modelId="{0C9B8259-A2D3-411B-885C-46B8E8801684}" type="pres">
      <dgm:prSet presAssocID="{D164075A-03DA-456B-B7F7-3275CE404F3D}" presName="horzTwo" presStyleCnt="0"/>
      <dgm:spPr/>
    </dgm:pt>
    <dgm:pt modelId="{B0CCC62F-33A5-443F-A48A-5D63E9F6E779}" type="pres">
      <dgm:prSet presAssocID="{6FC97BAD-6779-4C13-BDFD-723AB93724D2}" presName="vertThree" presStyleCnt="0"/>
      <dgm:spPr/>
    </dgm:pt>
    <dgm:pt modelId="{CD486F9C-8D74-45EB-899B-CBA66D227959}" type="pres">
      <dgm:prSet presAssocID="{6FC97BAD-6779-4C13-BDFD-723AB93724D2}" presName="txThree" presStyleLbl="node3" presStyleIdx="1" presStyleCnt="4">
        <dgm:presLayoutVars>
          <dgm:chPref val="3"/>
        </dgm:presLayoutVars>
      </dgm:prSet>
      <dgm:spPr>
        <a:prstGeom prst="roundRect">
          <a:avLst>
            <a:gd name="adj" fmla="val 10000"/>
          </a:avLst>
        </a:prstGeom>
      </dgm:spPr>
      <dgm:t>
        <a:bodyPr/>
        <a:lstStyle/>
        <a:p>
          <a:endParaRPr lang="es-ES"/>
        </a:p>
      </dgm:t>
    </dgm:pt>
    <dgm:pt modelId="{E080839C-78D9-4DD3-8D33-932499176D69}" type="pres">
      <dgm:prSet presAssocID="{6FC97BAD-6779-4C13-BDFD-723AB93724D2}" presName="horzThree" presStyleCnt="0"/>
      <dgm:spPr/>
    </dgm:pt>
    <dgm:pt modelId="{B5678F4D-1133-4457-B7F4-2A3C9245E4DE}" type="pres">
      <dgm:prSet presAssocID="{0F556630-6B39-4774-8090-4AB0D7CCB1EA}" presName="sibSpaceThree" presStyleCnt="0"/>
      <dgm:spPr/>
    </dgm:pt>
    <dgm:pt modelId="{FA54A074-F568-44EF-973A-EC153294B767}" type="pres">
      <dgm:prSet presAssocID="{AE8B6E8E-195A-4E2B-8DFC-2D54A4E67D29}" presName="vertThree" presStyleCnt="0"/>
      <dgm:spPr/>
    </dgm:pt>
    <dgm:pt modelId="{25FE1B26-2CB2-499B-B773-A46D7ED160AD}" type="pres">
      <dgm:prSet presAssocID="{AE8B6E8E-195A-4E2B-8DFC-2D54A4E67D29}" presName="txThree" presStyleLbl="node3" presStyleIdx="2" presStyleCnt="4">
        <dgm:presLayoutVars>
          <dgm:chPref val="3"/>
        </dgm:presLayoutVars>
      </dgm:prSet>
      <dgm:spPr>
        <a:prstGeom prst="roundRect">
          <a:avLst>
            <a:gd name="adj" fmla="val 10000"/>
          </a:avLst>
        </a:prstGeom>
      </dgm:spPr>
      <dgm:t>
        <a:bodyPr/>
        <a:lstStyle/>
        <a:p>
          <a:endParaRPr lang="es-ES"/>
        </a:p>
      </dgm:t>
    </dgm:pt>
    <dgm:pt modelId="{01518D12-DD3F-4577-9F44-D73E2C68566C}" type="pres">
      <dgm:prSet presAssocID="{AE8B6E8E-195A-4E2B-8DFC-2D54A4E67D29}" presName="horzThree" presStyleCnt="0"/>
      <dgm:spPr/>
    </dgm:pt>
    <dgm:pt modelId="{F50A43BA-9468-4D88-8E66-18611AE28DC3}" type="pres">
      <dgm:prSet presAssocID="{BC050C29-515D-4D57-B128-D59E778F1068}" presName="sibSpaceTwo" presStyleCnt="0"/>
      <dgm:spPr/>
    </dgm:pt>
    <dgm:pt modelId="{B96D8E9E-BD5D-47B3-AE1C-31C17DCDC9B7}" type="pres">
      <dgm:prSet presAssocID="{12776263-C64C-40FC-8911-16E494BAD286}" presName="vertTwo" presStyleCnt="0"/>
      <dgm:spPr/>
    </dgm:pt>
    <dgm:pt modelId="{1BA540D8-1131-4867-9EFB-5A8BC07F3D2B}" type="pres">
      <dgm:prSet presAssocID="{12776263-C64C-40FC-8911-16E494BAD286}" presName="txTwo" presStyleLbl="node2" presStyleIdx="2" presStyleCnt="3" custScaleY="76027">
        <dgm:presLayoutVars>
          <dgm:chPref val="3"/>
        </dgm:presLayoutVars>
      </dgm:prSet>
      <dgm:spPr>
        <a:prstGeom prst="roundRect">
          <a:avLst>
            <a:gd name="adj" fmla="val 10000"/>
          </a:avLst>
        </a:prstGeom>
      </dgm:spPr>
      <dgm:t>
        <a:bodyPr/>
        <a:lstStyle/>
        <a:p>
          <a:endParaRPr lang="es-ES"/>
        </a:p>
      </dgm:t>
    </dgm:pt>
    <dgm:pt modelId="{104243DA-F4E9-45A9-AED2-3A04DC034FDD}" type="pres">
      <dgm:prSet presAssocID="{12776263-C64C-40FC-8911-16E494BAD286}" presName="parTransTwo" presStyleCnt="0"/>
      <dgm:spPr/>
    </dgm:pt>
    <dgm:pt modelId="{22688B55-91EC-4066-8F1F-661AC806B23D}" type="pres">
      <dgm:prSet presAssocID="{12776263-C64C-40FC-8911-16E494BAD286}" presName="horzTwo" presStyleCnt="0"/>
      <dgm:spPr/>
    </dgm:pt>
    <dgm:pt modelId="{02028D0F-CF0F-4F5E-9BCC-921E2E7EF27B}" type="pres">
      <dgm:prSet presAssocID="{7207A682-D480-4F3D-92E9-673A93CAA262}" presName="vertThree" presStyleCnt="0"/>
      <dgm:spPr/>
    </dgm:pt>
    <dgm:pt modelId="{C887F8DA-CEC8-4C0C-9EE7-AB8ADE843EB6}" type="pres">
      <dgm:prSet presAssocID="{7207A682-D480-4F3D-92E9-673A93CAA262}" presName="txThree" presStyleLbl="node3" presStyleIdx="3" presStyleCnt="4">
        <dgm:presLayoutVars>
          <dgm:chPref val="3"/>
        </dgm:presLayoutVars>
      </dgm:prSet>
      <dgm:spPr>
        <a:prstGeom prst="roundRect">
          <a:avLst>
            <a:gd name="adj" fmla="val 10000"/>
          </a:avLst>
        </a:prstGeom>
      </dgm:spPr>
      <dgm:t>
        <a:bodyPr/>
        <a:lstStyle/>
        <a:p>
          <a:endParaRPr lang="es-ES"/>
        </a:p>
      </dgm:t>
    </dgm:pt>
    <dgm:pt modelId="{D1CA37C2-8DBA-4FEA-8957-7E6D21EF767A}" type="pres">
      <dgm:prSet presAssocID="{7207A682-D480-4F3D-92E9-673A93CAA262}" presName="horzThree" presStyleCnt="0"/>
      <dgm:spPr/>
    </dgm:pt>
  </dgm:ptLst>
  <dgm:cxnLst>
    <dgm:cxn modelId="{AD562F5D-C9D5-4470-8DE1-D06BC2C406BD}" type="presOf" srcId="{DBEA0004-9891-4D64-BABD-2AB012E1493F}" destId="{9BB4E7FC-3010-4816-9141-F5033F3EAFEC}" srcOrd="0" destOrd="0" presId="urn:microsoft.com/office/officeart/2005/8/layout/hierarchy4"/>
    <dgm:cxn modelId="{638D9AFF-EE20-49EE-9CAA-CD5010B64326}" type="presOf" srcId="{7207A682-D480-4F3D-92E9-673A93CAA262}" destId="{C887F8DA-CEC8-4C0C-9EE7-AB8ADE843EB6}" srcOrd="0" destOrd="0" presId="urn:microsoft.com/office/officeart/2005/8/layout/hierarchy4"/>
    <dgm:cxn modelId="{59411524-D8C4-4AE7-8609-913BE3A2D142}" srcId="{DBEA0004-9891-4D64-BABD-2AB012E1493F}" destId="{D164075A-03DA-456B-B7F7-3275CE404F3D}" srcOrd="1" destOrd="0" parTransId="{2FCBC37C-BA8A-4962-A0D9-478A780E9B93}" sibTransId="{BC050C29-515D-4D57-B128-D59E778F1068}"/>
    <dgm:cxn modelId="{4BC5FC2A-25B9-4B5F-9A21-1812B5A51D1C}" type="presOf" srcId="{AE8B6E8E-195A-4E2B-8DFC-2D54A4E67D29}" destId="{25FE1B26-2CB2-499B-B773-A46D7ED160AD}" srcOrd="0" destOrd="0" presId="urn:microsoft.com/office/officeart/2005/8/layout/hierarchy4"/>
    <dgm:cxn modelId="{CA0609DC-F344-4739-B18D-66F7304BD890}" type="presOf" srcId="{D164075A-03DA-456B-B7F7-3275CE404F3D}" destId="{40B43667-7EA0-4DA3-8436-93283B5B2D18}" srcOrd="0" destOrd="0" presId="urn:microsoft.com/office/officeart/2005/8/layout/hierarchy4"/>
    <dgm:cxn modelId="{8D03D11E-08B1-42A7-A8C2-E954F4E28331}" type="presOf" srcId="{6F6BA999-716E-4351-86CB-398AC3662C6A}" destId="{EA489493-C0FC-46E0-94B9-2076D7FFC0C9}" srcOrd="0" destOrd="0" presId="urn:microsoft.com/office/officeart/2005/8/layout/hierarchy4"/>
    <dgm:cxn modelId="{971C33DA-99B6-4AAA-8823-36483E7EA5B5}" type="presOf" srcId="{6E8E3690-54CF-4FA1-B7EF-2FB6BAD4F689}" destId="{19A0AB1E-84B8-458C-A031-959AC5CBA70D}" srcOrd="0" destOrd="0" presId="urn:microsoft.com/office/officeart/2005/8/layout/hierarchy4"/>
    <dgm:cxn modelId="{F46AE5C9-0AE0-409F-8A97-FE10219363D8}" srcId="{DBEA0004-9891-4D64-BABD-2AB012E1493F}" destId="{12776263-C64C-40FC-8911-16E494BAD286}" srcOrd="2" destOrd="0" parTransId="{B08B7A14-36F9-4F83-9B07-BE7345EB05C7}" sibTransId="{DAAA33E9-D2D1-445D-B49D-232036E538F7}"/>
    <dgm:cxn modelId="{431AE47F-E628-4028-ABE2-9B508596EE98}" srcId="{6F6BA999-716E-4351-86CB-398AC3662C6A}" destId="{6E8E3690-54CF-4FA1-B7EF-2FB6BAD4F689}" srcOrd="0" destOrd="0" parTransId="{1BDF2683-FEA2-44EE-89BA-3C435D48EC6E}" sibTransId="{A66834C7-43FF-427F-8436-E0E7B24CA546}"/>
    <dgm:cxn modelId="{B4E1DA51-1595-465D-BFB5-2076B1A53ABC}" srcId="{D164075A-03DA-456B-B7F7-3275CE404F3D}" destId="{6FC97BAD-6779-4C13-BDFD-723AB93724D2}" srcOrd="0" destOrd="0" parTransId="{1FCED9E0-3215-43C7-BA47-CCEBE90DFDA1}" sibTransId="{0F556630-6B39-4774-8090-4AB0D7CCB1EA}"/>
    <dgm:cxn modelId="{0C9CB1A6-DA24-4EB4-82F4-5359D7B77038}" type="presOf" srcId="{69ABCDE0-DC2F-4DFC-9AA6-B7FD7B3DF538}" destId="{BCE3DA1A-92D0-4AF2-AC93-52B1F87F0912}" srcOrd="0" destOrd="0" presId="urn:microsoft.com/office/officeart/2005/8/layout/hierarchy4"/>
    <dgm:cxn modelId="{83C95CB4-7776-4FA7-9E03-645FB23A19D0}" srcId="{D164075A-03DA-456B-B7F7-3275CE404F3D}" destId="{AE8B6E8E-195A-4E2B-8DFC-2D54A4E67D29}" srcOrd="1" destOrd="0" parTransId="{69010E09-9528-4674-9D13-2CCF0C7688A9}" sibTransId="{91FF56B6-1E9C-4D23-B117-147238D2CCAB}"/>
    <dgm:cxn modelId="{247139E7-BC5E-4B21-AB37-92028B7B4455}" srcId="{DBEA0004-9891-4D64-BABD-2AB012E1493F}" destId="{6F6BA999-716E-4351-86CB-398AC3662C6A}" srcOrd="0" destOrd="0" parTransId="{CDFC4D0A-5200-4EEB-8227-472A84BB520B}" sibTransId="{4AC0C7A8-0BB6-432D-8C8C-75139EFC9885}"/>
    <dgm:cxn modelId="{FEA6CE30-0E8E-4E8C-9B32-0A25B8E57E35}" srcId="{69ABCDE0-DC2F-4DFC-9AA6-B7FD7B3DF538}" destId="{DBEA0004-9891-4D64-BABD-2AB012E1493F}" srcOrd="0" destOrd="0" parTransId="{15D4D732-AD2B-4A0B-8E07-E8EE93E9E366}" sibTransId="{8E320E2B-10F1-4C1F-AB0A-D384AE48DB72}"/>
    <dgm:cxn modelId="{ED15A6D4-DFEE-4CAA-8F38-E3935DB85145}" type="presOf" srcId="{6FC97BAD-6779-4C13-BDFD-723AB93724D2}" destId="{CD486F9C-8D74-45EB-899B-CBA66D227959}" srcOrd="0" destOrd="0" presId="urn:microsoft.com/office/officeart/2005/8/layout/hierarchy4"/>
    <dgm:cxn modelId="{47265C76-223F-425E-B13C-D3CEE0BC41A5}" srcId="{12776263-C64C-40FC-8911-16E494BAD286}" destId="{7207A682-D480-4F3D-92E9-673A93CAA262}" srcOrd="0" destOrd="0" parTransId="{31D68016-D7A6-4447-98EE-0FD326FB7D70}" sibTransId="{382A2409-B28E-4674-9B67-9F11459525EB}"/>
    <dgm:cxn modelId="{2B9A2BA7-4149-449B-BF3B-291625431259}" type="presOf" srcId="{12776263-C64C-40FC-8911-16E494BAD286}" destId="{1BA540D8-1131-4867-9EFB-5A8BC07F3D2B}" srcOrd="0" destOrd="0" presId="urn:microsoft.com/office/officeart/2005/8/layout/hierarchy4"/>
    <dgm:cxn modelId="{E7DEE448-5250-46A7-9C81-26A85A384BA7}" type="presParOf" srcId="{BCE3DA1A-92D0-4AF2-AC93-52B1F87F0912}" destId="{1A14A370-6BC9-49C8-852D-A1BD641A6D75}" srcOrd="0" destOrd="0" presId="urn:microsoft.com/office/officeart/2005/8/layout/hierarchy4"/>
    <dgm:cxn modelId="{261242C4-A0B3-48F4-B830-FAACEEAFCD66}" type="presParOf" srcId="{1A14A370-6BC9-49C8-852D-A1BD641A6D75}" destId="{9BB4E7FC-3010-4816-9141-F5033F3EAFEC}" srcOrd="0" destOrd="0" presId="urn:microsoft.com/office/officeart/2005/8/layout/hierarchy4"/>
    <dgm:cxn modelId="{1C0FDFE5-E4C9-49B2-BD00-2704AF4C7695}" type="presParOf" srcId="{1A14A370-6BC9-49C8-852D-A1BD641A6D75}" destId="{707FB2F1-75B1-4C82-8EA5-F07F2FCD47AD}" srcOrd="1" destOrd="0" presId="urn:microsoft.com/office/officeart/2005/8/layout/hierarchy4"/>
    <dgm:cxn modelId="{3284B971-C905-45BF-A575-BEC334F57E7B}" type="presParOf" srcId="{1A14A370-6BC9-49C8-852D-A1BD641A6D75}" destId="{0FF32758-197A-4077-93B1-11A7D657FE06}" srcOrd="2" destOrd="0" presId="urn:microsoft.com/office/officeart/2005/8/layout/hierarchy4"/>
    <dgm:cxn modelId="{897BE3D5-AED1-448E-B6B5-64FC21214E91}" type="presParOf" srcId="{0FF32758-197A-4077-93B1-11A7D657FE06}" destId="{9C571CC2-75F6-4937-8154-5A3002172700}" srcOrd="0" destOrd="0" presId="urn:microsoft.com/office/officeart/2005/8/layout/hierarchy4"/>
    <dgm:cxn modelId="{A9AE53E4-B89F-4884-97F4-2E6F7C4082C0}" type="presParOf" srcId="{9C571CC2-75F6-4937-8154-5A3002172700}" destId="{EA489493-C0FC-46E0-94B9-2076D7FFC0C9}" srcOrd="0" destOrd="0" presId="urn:microsoft.com/office/officeart/2005/8/layout/hierarchy4"/>
    <dgm:cxn modelId="{CFDBE247-4DC3-4CCC-9CD3-9820D38A5E51}" type="presParOf" srcId="{9C571CC2-75F6-4937-8154-5A3002172700}" destId="{A96D5A70-47AE-4A26-AC91-F81CDAB0E51C}" srcOrd="1" destOrd="0" presId="urn:microsoft.com/office/officeart/2005/8/layout/hierarchy4"/>
    <dgm:cxn modelId="{77B2A708-35EC-439A-A562-6FAAB3A7040E}" type="presParOf" srcId="{9C571CC2-75F6-4937-8154-5A3002172700}" destId="{3163C4C2-DA5F-4CF1-9ED0-B69843FF856F}" srcOrd="2" destOrd="0" presId="urn:microsoft.com/office/officeart/2005/8/layout/hierarchy4"/>
    <dgm:cxn modelId="{7549F440-B0AA-43BA-B2F5-99498F3942C5}" type="presParOf" srcId="{3163C4C2-DA5F-4CF1-9ED0-B69843FF856F}" destId="{1F9ED62E-37A5-4197-8214-60C6DD4F6ECB}" srcOrd="0" destOrd="0" presId="urn:microsoft.com/office/officeart/2005/8/layout/hierarchy4"/>
    <dgm:cxn modelId="{B2E31FAE-9F68-41AC-89B5-31CB141C104A}" type="presParOf" srcId="{1F9ED62E-37A5-4197-8214-60C6DD4F6ECB}" destId="{19A0AB1E-84B8-458C-A031-959AC5CBA70D}" srcOrd="0" destOrd="0" presId="urn:microsoft.com/office/officeart/2005/8/layout/hierarchy4"/>
    <dgm:cxn modelId="{4F59A1F7-1567-4E68-8B4B-630C66C716C3}" type="presParOf" srcId="{1F9ED62E-37A5-4197-8214-60C6DD4F6ECB}" destId="{B9510CC7-2F80-4F99-BEBD-F3350DCABC2B}" srcOrd="1" destOrd="0" presId="urn:microsoft.com/office/officeart/2005/8/layout/hierarchy4"/>
    <dgm:cxn modelId="{6652B13A-DDD6-4449-BFC6-0669D011E9A0}" type="presParOf" srcId="{0FF32758-197A-4077-93B1-11A7D657FE06}" destId="{62427CD3-FD84-4AA0-803F-DB9721F3FD54}" srcOrd="1" destOrd="0" presId="urn:microsoft.com/office/officeart/2005/8/layout/hierarchy4"/>
    <dgm:cxn modelId="{09F90A0B-7E37-4001-895D-4806DF81A50D}" type="presParOf" srcId="{0FF32758-197A-4077-93B1-11A7D657FE06}" destId="{3F1AC1B5-11DD-4728-AD9C-6D7D1C41F9DD}" srcOrd="2" destOrd="0" presId="urn:microsoft.com/office/officeart/2005/8/layout/hierarchy4"/>
    <dgm:cxn modelId="{8E832817-29C4-4DDA-BFC9-D15D88F3838E}" type="presParOf" srcId="{3F1AC1B5-11DD-4728-AD9C-6D7D1C41F9DD}" destId="{40B43667-7EA0-4DA3-8436-93283B5B2D18}" srcOrd="0" destOrd="0" presId="urn:microsoft.com/office/officeart/2005/8/layout/hierarchy4"/>
    <dgm:cxn modelId="{4B16DC87-E84A-4C44-B32A-2A3C3CA1BD7C}" type="presParOf" srcId="{3F1AC1B5-11DD-4728-AD9C-6D7D1C41F9DD}" destId="{3C04EC79-C880-44CD-A490-ED32F67E644A}" srcOrd="1" destOrd="0" presId="urn:microsoft.com/office/officeart/2005/8/layout/hierarchy4"/>
    <dgm:cxn modelId="{41738AFB-120D-4B07-9A44-AC2CDE2F880E}" type="presParOf" srcId="{3F1AC1B5-11DD-4728-AD9C-6D7D1C41F9DD}" destId="{0C9B8259-A2D3-411B-885C-46B8E8801684}" srcOrd="2" destOrd="0" presId="urn:microsoft.com/office/officeart/2005/8/layout/hierarchy4"/>
    <dgm:cxn modelId="{51CBAD3C-9C83-4469-A3D8-E4CDA64D16B0}" type="presParOf" srcId="{0C9B8259-A2D3-411B-885C-46B8E8801684}" destId="{B0CCC62F-33A5-443F-A48A-5D63E9F6E779}" srcOrd="0" destOrd="0" presId="urn:microsoft.com/office/officeart/2005/8/layout/hierarchy4"/>
    <dgm:cxn modelId="{3A8E33A2-3B5B-4C04-86CA-05D18700A542}" type="presParOf" srcId="{B0CCC62F-33A5-443F-A48A-5D63E9F6E779}" destId="{CD486F9C-8D74-45EB-899B-CBA66D227959}" srcOrd="0" destOrd="0" presId="urn:microsoft.com/office/officeart/2005/8/layout/hierarchy4"/>
    <dgm:cxn modelId="{0C1CF071-43D6-4F9E-9EBD-8D73094C7347}" type="presParOf" srcId="{B0CCC62F-33A5-443F-A48A-5D63E9F6E779}" destId="{E080839C-78D9-4DD3-8D33-932499176D69}" srcOrd="1" destOrd="0" presId="urn:microsoft.com/office/officeart/2005/8/layout/hierarchy4"/>
    <dgm:cxn modelId="{658C6EFF-DCDC-4138-A8E6-E20331E4B31B}" type="presParOf" srcId="{0C9B8259-A2D3-411B-885C-46B8E8801684}" destId="{B5678F4D-1133-4457-B7F4-2A3C9245E4DE}" srcOrd="1" destOrd="0" presId="urn:microsoft.com/office/officeart/2005/8/layout/hierarchy4"/>
    <dgm:cxn modelId="{33CBDF21-7ECD-411A-B76D-49E10992FA81}" type="presParOf" srcId="{0C9B8259-A2D3-411B-885C-46B8E8801684}" destId="{FA54A074-F568-44EF-973A-EC153294B767}" srcOrd="2" destOrd="0" presId="urn:microsoft.com/office/officeart/2005/8/layout/hierarchy4"/>
    <dgm:cxn modelId="{7BB73C4C-D549-44F8-9FA3-CB905D194823}" type="presParOf" srcId="{FA54A074-F568-44EF-973A-EC153294B767}" destId="{25FE1B26-2CB2-499B-B773-A46D7ED160AD}" srcOrd="0" destOrd="0" presId="urn:microsoft.com/office/officeart/2005/8/layout/hierarchy4"/>
    <dgm:cxn modelId="{850D1485-1B85-418C-A7EA-3B43824083AD}" type="presParOf" srcId="{FA54A074-F568-44EF-973A-EC153294B767}" destId="{01518D12-DD3F-4577-9F44-D73E2C68566C}" srcOrd="1" destOrd="0" presId="urn:microsoft.com/office/officeart/2005/8/layout/hierarchy4"/>
    <dgm:cxn modelId="{CC042DB9-7594-4507-9D10-001863194979}" type="presParOf" srcId="{0FF32758-197A-4077-93B1-11A7D657FE06}" destId="{F50A43BA-9468-4D88-8E66-18611AE28DC3}" srcOrd="3" destOrd="0" presId="urn:microsoft.com/office/officeart/2005/8/layout/hierarchy4"/>
    <dgm:cxn modelId="{67E43F7E-7F6D-431F-9A0D-F16DCAFBFE3C}" type="presParOf" srcId="{0FF32758-197A-4077-93B1-11A7D657FE06}" destId="{B96D8E9E-BD5D-47B3-AE1C-31C17DCDC9B7}" srcOrd="4" destOrd="0" presId="urn:microsoft.com/office/officeart/2005/8/layout/hierarchy4"/>
    <dgm:cxn modelId="{34F3B72B-80DA-446C-AC90-48805B3C07BB}" type="presParOf" srcId="{B96D8E9E-BD5D-47B3-AE1C-31C17DCDC9B7}" destId="{1BA540D8-1131-4867-9EFB-5A8BC07F3D2B}" srcOrd="0" destOrd="0" presId="urn:microsoft.com/office/officeart/2005/8/layout/hierarchy4"/>
    <dgm:cxn modelId="{B236DACF-2ABE-42EA-AB06-E903BA552B1F}" type="presParOf" srcId="{B96D8E9E-BD5D-47B3-AE1C-31C17DCDC9B7}" destId="{104243DA-F4E9-45A9-AED2-3A04DC034FDD}" srcOrd="1" destOrd="0" presId="urn:microsoft.com/office/officeart/2005/8/layout/hierarchy4"/>
    <dgm:cxn modelId="{703B75DB-83FE-4628-8FE0-94979271D760}" type="presParOf" srcId="{B96D8E9E-BD5D-47B3-AE1C-31C17DCDC9B7}" destId="{22688B55-91EC-4066-8F1F-661AC806B23D}" srcOrd="2" destOrd="0" presId="urn:microsoft.com/office/officeart/2005/8/layout/hierarchy4"/>
    <dgm:cxn modelId="{88FB76E7-BC1D-4B33-98F6-D8F1047A86D6}" type="presParOf" srcId="{22688B55-91EC-4066-8F1F-661AC806B23D}" destId="{02028D0F-CF0F-4F5E-9BCC-921E2E7EF27B}" srcOrd="0" destOrd="0" presId="urn:microsoft.com/office/officeart/2005/8/layout/hierarchy4"/>
    <dgm:cxn modelId="{FB111876-692E-4A06-B592-463C229154DD}" type="presParOf" srcId="{02028D0F-CF0F-4F5E-9BCC-921E2E7EF27B}" destId="{C887F8DA-CEC8-4C0C-9EE7-AB8ADE843EB6}" srcOrd="0" destOrd="0" presId="urn:microsoft.com/office/officeart/2005/8/layout/hierarchy4"/>
    <dgm:cxn modelId="{FD6626E3-3700-4FFC-9639-ACD89AA6B8B4}" type="presParOf" srcId="{02028D0F-CF0F-4F5E-9BCC-921E2E7EF27B}" destId="{D1CA37C2-8DBA-4FEA-8957-7E6D21EF767A}" srcOrd="1" destOrd="0" presId="urn:microsoft.com/office/officeart/2005/8/layout/hierarchy4"/>
  </dgm:cxnLst>
  <dgm:bg/>
  <dgm:whole/>
</dgm:dataModel>
</file>

<file path=ppt/diagrams/data12.xml><?xml version="1.0" encoding="utf-8"?>
<dgm:dataModel xmlns:dgm="http://schemas.openxmlformats.org/drawingml/2006/diagram" xmlns:a="http://schemas.openxmlformats.org/drawingml/2006/main">
  <dgm:ptLst>
    <dgm:pt modelId="{69ABCDE0-DC2F-4DFC-9AA6-B7FD7B3DF538}" type="doc">
      <dgm:prSet loTypeId="urn:microsoft.com/office/officeart/2005/8/layout/hierarchy4" loCatId="hierarchy" qsTypeId="urn:microsoft.com/office/officeart/2005/8/quickstyle/simple1" qsCatId="simple" csTypeId="urn:microsoft.com/office/officeart/2005/8/colors/accent5_5" csCatId="accent5" phldr="1"/>
      <dgm:spPr/>
      <dgm:t>
        <a:bodyPr/>
        <a:lstStyle/>
        <a:p>
          <a:endParaRPr lang="es-ES"/>
        </a:p>
      </dgm:t>
    </dgm:pt>
    <dgm:pt modelId="{DBEA0004-9891-4D64-BABD-2AB012E1493F}">
      <dgm:prSet phldrT="[Texto]" custT="1"/>
      <dgm:spPr>
        <a:xfrm>
          <a:off x="2875" y="1351"/>
          <a:ext cx="7995305" cy="1025961"/>
        </a:xfrm>
        <a:solidFill>
          <a:srgbClr val="4BACC6">
            <a:alpha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2800" b="1" i="0" u="none" strike="noStrike" dirty="0" smtClean="0">
              <a:solidFill>
                <a:sysClr val="windowText" lastClr="000000"/>
              </a:solidFill>
              <a:latin typeface="Arial Narrow" pitchFamily="34" charset="0"/>
              <a:ea typeface="+mn-ea"/>
              <a:cs typeface="+mn-cs"/>
            </a:rPr>
            <a:t>CALIDAD AMBIENTAL</a:t>
          </a:r>
          <a:endParaRPr lang="es-ES" sz="2800" b="1" dirty="0">
            <a:solidFill>
              <a:sysClr val="windowText" lastClr="000000"/>
            </a:solidFill>
            <a:latin typeface="Arial Narrow" pitchFamily="34" charset="0"/>
            <a:ea typeface="+mn-ea"/>
            <a:cs typeface="+mn-cs"/>
          </a:endParaRPr>
        </a:p>
      </dgm:t>
    </dgm:pt>
    <dgm:pt modelId="{15D4D732-AD2B-4A0B-8E07-E8EE93E9E366}" type="parTrans" cxnId="{FEA6CE30-0E8E-4E8C-9B32-0A25B8E57E35}">
      <dgm:prSet/>
      <dgm:spPr/>
      <dgm:t>
        <a:bodyPr/>
        <a:lstStyle/>
        <a:p>
          <a:endParaRPr lang="es-ES">
            <a:solidFill>
              <a:schemeClr val="tx1"/>
            </a:solidFill>
            <a:latin typeface="Arial Narrow" pitchFamily="34" charset="0"/>
          </a:endParaRPr>
        </a:p>
      </dgm:t>
    </dgm:pt>
    <dgm:pt modelId="{8E320E2B-10F1-4C1F-AB0A-D384AE48DB72}" type="sibTrans" cxnId="{FEA6CE30-0E8E-4E8C-9B32-0A25B8E57E35}">
      <dgm:prSet/>
      <dgm:spPr/>
      <dgm:t>
        <a:bodyPr/>
        <a:lstStyle/>
        <a:p>
          <a:endParaRPr lang="es-ES">
            <a:solidFill>
              <a:schemeClr val="tx1"/>
            </a:solidFill>
            <a:latin typeface="Arial Narrow" pitchFamily="34" charset="0"/>
          </a:endParaRPr>
        </a:p>
      </dgm:t>
    </dgm:pt>
    <dgm:pt modelId="{6F6BA999-716E-4351-86CB-398AC3662C6A}">
      <dgm:prSet phldrT="[Texto]"/>
      <dgm:spPr>
        <a:xfrm>
          <a:off x="2875" y="1188990"/>
          <a:ext cx="3891654" cy="1752882"/>
        </a:xfrm>
        <a:solidFill>
          <a:srgbClr val="4BACC6">
            <a:alpha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b="0" i="0" u="none" strike="noStrike" dirty="0" smtClean="0">
              <a:solidFill>
                <a:sysClr val="windowText" lastClr="000000"/>
              </a:solidFill>
              <a:latin typeface="Arial Narrow" pitchFamily="34" charset="0"/>
              <a:ea typeface="+mn-ea"/>
              <a:cs typeface="+mn-cs"/>
            </a:rPr>
            <a:t>Recurso hídrico</a:t>
          </a:r>
          <a:endParaRPr lang="es-ES" dirty="0">
            <a:solidFill>
              <a:sysClr val="windowText" lastClr="000000"/>
            </a:solidFill>
            <a:latin typeface="Arial Narrow" pitchFamily="34" charset="0"/>
            <a:ea typeface="+mn-ea"/>
            <a:cs typeface="+mn-cs"/>
          </a:endParaRPr>
        </a:p>
      </dgm:t>
    </dgm:pt>
    <dgm:pt modelId="{CDFC4D0A-5200-4EEB-8227-472A84BB520B}" type="parTrans" cxnId="{247139E7-BC5E-4B21-AB37-92028B7B4455}">
      <dgm:prSet/>
      <dgm:spPr/>
      <dgm:t>
        <a:bodyPr/>
        <a:lstStyle/>
        <a:p>
          <a:endParaRPr lang="es-ES">
            <a:solidFill>
              <a:schemeClr val="tx1"/>
            </a:solidFill>
            <a:latin typeface="Arial Narrow" pitchFamily="34" charset="0"/>
          </a:endParaRPr>
        </a:p>
      </dgm:t>
    </dgm:pt>
    <dgm:pt modelId="{4AC0C7A8-0BB6-432D-8C8C-75139EFC9885}" type="sibTrans" cxnId="{247139E7-BC5E-4B21-AB37-92028B7B4455}">
      <dgm:prSet/>
      <dgm:spPr/>
      <dgm:t>
        <a:bodyPr/>
        <a:lstStyle/>
        <a:p>
          <a:endParaRPr lang="es-ES">
            <a:solidFill>
              <a:schemeClr val="tx1"/>
            </a:solidFill>
            <a:latin typeface="Arial Narrow" pitchFamily="34" charset="0"/>
          </a:endParaRPr>
        </a:p>
      </dgm:t>
    </dgm:pt>
    <dgm:pt modelId="{6E8E3690-54CF-4FA1-B7EF-2FB6BAD4F689}">
      <dgm:prSet phldrT="[Texto]" custT="1"/>
      <dgm:spPr>
        <a:xfrm>
          <a:off x="2875"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ysClr val="windowText" lastClr="000000"/>
              </a:solidFill>
              <a:latin typeface="Arial Narrow" pitchFamily="34" charset="0"/>
              <a:ea typeface="+mn-ea"/>
              <a:cs typeface="+mn-cs"/>
            </a:rPr>
            <a:t>Planes institucionales de seguridad de agua para consumo </a:t>
          </a:r>
          <a:endParaRPr lang="es-ES" sz="1600" dirty="0">
            <a:solidFill>
              <a:sysClr val="windowText" lastClr="000000"/>
            </a:solidFill>
            <a:latin typeface="Arial Narrow" pitchFamily="34" charset="0"/>
            <a:ea typeface="+mn-ea"/>
            <a:cs typeface="+mn-cs"/>
          </a:endParaRPr>
        </a:p>
      </dgm:t>
    </dgm:pt>
    <dgm:pt modelId="{1BDF2683-FEA2-44EE-89BA-3C435D48EC6E}" type="parTrans" cxnId="{431AE47F-E628-4028-ABE2-9B508596EE98}">
      <dgm:prSet/>
      <dgm:spPr/>
      <dgm:t>
        <a:bodyPr/>
        <a:lstStyle/>
        <a:p>
          <a:endParaRPr lang="es-ES">
            <a:solidFill>
              <a:schemeClr val="tx1"/>
            </a:solidFill>
            <a:latin typeface="Arial Narrow" pitchFamily="34" charset="0"/>
          </a:endParaRPr>
        </a:p>
      </dgm:t>
    </dgm:pt>
    <dgm:pt modelId="{A66834C7-43FF-427F-8436-E0E7B24CA546}" type="sibTrans" cxnId="{431AE47F-E628-4028-ABE2-9B508596EE98}">
      <dgm:prSet/>
      <dgm:spPr/>
      <dgm:t>
        <a:bodyPr/>
        <a:lstStyle/>
        <a:p>
          <a:endParaRPr lang="es-ES">
            <a:solidFill>
              <a:schemeClr val="tx1"/>
            </a:solidFill>
            <a:latin typeface="Arial Narrow" pitchFamily="34" charset="0"/>
          </a:endParaRPr>
        </a:p>
      </dgm:t>
    </dgm:pt>
    <dgm:pt modelId="{D164075A-03DA-456B-B7F7-3275CE404F3D}">
      <dgm:prSet phldrT="[Texto]"/>
      <dgm:spPr>
        <a:xfrm>
          <a:off x="4000528" y="1188990"/>
          <a:ext cx="1261885" cy="1752882"/>
        </a:xfrm>
        <a:solidFill>
          <a:srgbClr val="4BACC6">
            <a:alpha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b="0" i="0" u="none" strike="noStrike" dirty="0" smtClean="0">
              <a:solidFill>
                <a:sysClr val="windowText" lastClr="000000"/>
              </a:solidFill>
              <a:latin typeface="Arial Narrow" pitchFamily="34" charset="0"/>
              <a:ea typeface="+mn-ea"/>
              <a:cs typeface="+mn-cs"/>
            </a:rPr>
            <a:t>Energía</a:t>
          </a:r>
          <a:endParaRPr lang="es-ES" dirty="0">
            <a:solidFill>
              <a:sysClr val="windowText" lastClr="000000"/>
            </a:solidFill>
            <a:latin typeface="Arial Narrow" pitchFamily="34" charset="0"/>
            <a:ea typeface="+mn-ea"/>
            <a:cs typeface="+mn-cs"/>
          </a:endParaRPr>
        </a:p>
      </dgm:t>
    </dgm:pt>
    <dgm:pt modelId="{2FCBC37C-BA8A-4962-A0D9-478A780E9B93}" type="parTrans" cxnId="{59411524-D8C4-4AE7-8609-913BE3A2D142}">
      <dgm:prSet/>
      <dgm:spPr/>
      <dgm:t>
        <a:bodyPr/>
        <a:lstStyle/>
        <a:p>
          <a:endParaRPr lang="es-ES">
            <a:solidFill>
              <a:schemeClr val="tx1"/>
            </a:solidFill>
            <a:latin typeface="Arial Narrow" pitchFamily="34" charset="0"/>
          </a:endParaRPr>
        </a:p>
      </dgm:t>
    </dgm:pt>
    <dgm:pt modelId="{BC050C29-515D-4D57-B128-D59E778F1068}" type="sibTrans" cxnId="{59411524-D8C4-4AE7-8609-913BE3A2D142}">
      <dgm:prSet/>
      <dgm:spPr/>
      <dgm:t>
        <a:bodyPr/>
        <a:lstStyle/>
        <a:p>
          <a:endParaRPr lang="es-ES">
            <a:solidFill>
              <a:schemeClr val="tx1"/>
            </a:solidFill>
            <a:latin typeface="Arial Narrow" pitchFamily="34" charset="0"/>
          </a:endParaRPr>
        </a:p>
      </dgm:t>
    </dgm:pt>
    <dgm:pt modelId="{6FC97BAD-6779-4C13-BDFD-723AB93724D2}">
      <dgm:prSet phldrT="[Texto]" custT="1"/>
      <dgm:spPr>
        <a:xfrm>
          <a:off x="4000528"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s-ES" sz="1600" b="0" i="0" u="none" dirty="0" smtClean="0">
              <a:solidFill>
                <a:sysClr val="windowText" lastClr="000000"/>
              </a:solidFill>
              <a:latin typeface="Arial Narrow" pitchFamily="34" charset="0"/>
              <a:ea typeface="+mn-ea"/>
              <a:cs typeface="+mn-cs"/>
            </a:rPr>
            <a:t>Sistema de energía seguro y eficiente en la Universidad.</a:t>
          </a:r>
          <a:endParaRPr lang="es-ES" sz="1600" dirty="0">
            <a:solidFill>
              <a:sysClr val="windowText" lastClr="000000"/>
            </a:solidFill>
            <a:latin typeface="Arial Narrow" pitchFamily="34" charset="0"/>
            <a:ea typeface="+mn-ea"/>
            <a:cs typeface="+mn-cs"/>
          </a:endParaRPr>
        </a:p>
      </dgm:t>
    </dgm:pt>
    <dgm:pt modelId="{1FCED9E0-3215-43C7-BA47-CCEBE90DFDA1}" type="parTrans" cxnId="{B4E1DA51-1595-465D-BFB5-2076B1A53ABC}">
      <dgm:prSet/>
      <dgm:spPr/>
      <dgm:t>
        <a:bodyPr/>
        <a:lstStyle/>
        <a:p>
          <a:endParaRPr lang="es-ES">
            <a:solidFill>
              <a:schemeClr val="tx1"/>
            </a:solidFill>
            <a:latin typeface="Arial Narrow" pitchFamily="34" charset="0"/>
          </a:endParaRPr>
        </a:p>
      </dgm:t>
    </dgm:pt>
    <dgm:pt modelId="{0F556630-6B39-4774-8090-4AB0D7CCB1EA}" type="sibTrans" cxnId="{B4E1DA51-1595-465D-BFB5-2076B1A53ABC}">
      <dgm:prSet/>
      <dgm:spPr/>
      <dgm:t>
        <a:bodyPr/>
        <a:lstStyle/>
        <a:p>
          <a:endParaRPr lang="es-ES">
            <a:solidFill>
              <a:schemeClr val="tx1"/>
            </a:solidFill>
            <a:latin typeface="Arial Narrow" pitchFamily="34" charset="0"/>
          </a:endParaRPr>
        </a:p>
      </dgm:t>
    </dgm:pt>
    <dgm:pt modelId="{12776263-C64C-40FC-8911-16E494BAD286}">
      <dgm:prSet phldrT="[Texto]"/>
      <dgm:spPr>
        <a:xfrm>
          <a:off x="5368411" y="1188990"/>
          <a:ext cx="1261885" cy="1752882"/>
        </a:xfrm>
        <a:solidFill>
          <a:srgbClr val="4BACC6">
            <a:alpha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b="0" i="0" u="none" strike="noStrike" dirty="0" smtClean="0">
              <a:solidFill>
                <a:sysClr val="windowText" lastClr="000000"/>
              </a:solidFill>
              <a:latin typeface="Arial Narrow" pitchFamily="34" charset="0"/>
              <a:ea typeface="+mn-ea"/>
              <a:cs typeface="+mn-cs"/>
            </a:rPr>
            <a:t>Aire</a:t>
          </a:r>
          <a:endParaRPr lang="es-ES" dirty="0">
            <a:solidFill>
              <a:sysClr val="windowText" lastClr="000000"/>
            </a:solidFill>
            <a:latin typeface="Arial Narrow" pitchFamily="34" charset="0"/>
            <a:ea typeface="+mn-ea"/>
            <a:cs typeface="+mn-cs"/>
          </a:endParaRPr>
        </a:p>
      </dgm:t>
    </dgm:pt>
    <dgm:pt modelId="{B08B7A14-36F9-4F83-9B07-BE7345EB05C7}" type="parTrans" cxnId="{F46AE5C9-0AE0-409F-8A97-FE10219363D8}">
      <dgm:prSet/>
      <dgm:spPr/>
      <dgm:t>
        <a:bodyPr/>
        <a:lstStyle/>
        <a:p>
          <a:endParaRPr lang="es-ES">
            <a:solidFill>
              <a:schemeClr val="tx1"/>
            </a:solidFill>
            <a:latin typeface="Arial Narrow" pitchFamily="34" charset="0"/>
          </a:endParaRPr>
        </a:p>
      </dgm:t>
    </dgm:pt>
    <dgm:pt modelId="{DAAA33E9-D2D1-445D-B49D-232036E538F7}" type="sibTrans" cxnId="{F46AE5C9-0AE0-409F-8A97-FE10219363D8}">
      <dgm:prSet/>
      <dgm:spPr/>
      <dgm:t>
        <a:bodyPr/>
        <a:lstStyle/>
        <a:p>
          <a:endParaRPr lang="es-ES">
            <a:solidFill>
              <a:schemeClr val="tx1"/>
            </a:solidFill>
            <a:latin typeface="Arial Narrow" pitchFamily="34" charset="0"/>
          </a:endParaRPr>
        </a:p>
      </dgm:t>
    </dgm:pt>
    <dgm:pt modelId="{7207A682-D480-4F3D-92E9-673A93CAA262}">
      <dgm:prSet phldrT="[Texto]" custT="1"/>
      <dgm:spPr>
        <a:xfrm>
          <a:off x="5368411"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s-ES" sz="1600" b="0" i="0" u="none" strike="noStrike" dirty="0" smtClean="0">
              <a:solidFill>
                <a:sysClr val="windowText" lastClr="000000"/>
              </a:solidFill>
              <a:latin typeface="Arial Narrow" pitchFamily="34" charset="0"/>
              <a:ea typeface="+mn-ea"/>
              <a:cs typeface="+mn-cs"/>
            </a:rPr>
            <a:t>Informe de la calidad del aire en la Institución</a:t>
          </a:r>
          <a:endParaRPr lang="es-ES" sz="1600" dirty="0">
            <a:solidFill>
              <a:sysClr val="windowText" lastClr="000000"/>
            </a:solidFill>
            <a:latin typeface="Arial Narrow" pitchFamily="34" charset="0"/>
            <a:ea typeface="+mn-ea"/>
            <a:cs typeface="+mn-cs"/>
          </a:endParaRPr>
        </a:p>
      </dgm:t>
    </dgm:pt>
    <dgm:pt modelId="{31D68016-D7A6-4447-98EE-0FD326FB7D70}" type="parTrans" cxnId="{47265C76-223F-425E-B13C-D3CEE0BC41A5}">
      <dgm:prSet/>
      <dgm:spPr/>
      <dgm:t>
        <a:bodyPr/>
        <a:lstStyle/>
        <a:p>
          <a:endParaRPr lang="es-ES">
            <a:solidFill>
              <a:schemeClr val="tx1"/>
            </a:solidFill>
            <a:latin typeface="Arial Narrow" pitchFamily="34" charset="0"/>
          </a:endParaRPr>
        </a:p>
      </dgm:t>
    </dgm:pt>
    <dgm:pt modelId="{382A2409-B28E-4674-9B67-9F11459525EB}" type="sibTrans" cxnId="{47265C76-223F-425E-B13C-D3CEE0BC41A5}">
      <dgm:prSet/>
      <dgm:spPr/>
      <dgm:t>
        <a:bodyPr/>
        <a:lstStyle/>
        <a:p>
          <a:endParaRPr lang="es-ES">
            <a:solidFill>
              <a:schemeClr val="tx1"/>
            </a:solidFill>
            <a:latin typeface="Arial Narrow" pitchFamily="34" charset="0"/>
          </a:endParaRPr>
        </a:p>
      </dgm:t>
    </dgm:pt>
    <dgm:pt modelId="{646DC3DB-7B6F-4E9B-8BAA-C8E5753D6875}">
      <dgm:prSet custT="1"/>
      <dgm:spPr>
        <a:xfrm>
          <a:off x="1317759"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ysClr val="windowText" lastClr="000000"/>
              </a:solidFill>
              <a:latin typeface="Arial Narrow" pitchFamily="34" charset="0"/>
              <a:ea typeface="+mn-ea"/>
              <a:cs typeface="+mn-cs"/>
            </a:rPr>
            <a:t>Manejo adecuado de las aguas residuales</a:t>
          </a:r>
          <a:endParaRPr lang="es-ES" sz="1600" dirty="0">
            <a:solidFill>
              <a:sysClr val="windowText" lastClr="000000"/>
            </a:solidFill>
            <a:latin typeface="Arial Narrow" pitchFamily="34" charset="0"/>
            <a:ea typeface="+mn-ea"/>
            <a:cs typeface="+mn-cs"/>
          </a:endParaRPr>
        </a:p>
      </dgm:t>
    </dgm:pt>
    <dgm:pt modelId="{144AE577-BF20-4EE9-AAEA-6B180687CEA8}" type="parTrans" cxnId="{A16672F1-2065-4DBF-B501-542A948E3B5A}">
      <dgm:prSet/>
      <dgm:spPr/>
      <dgm:t>
        <a:bodyPr/>
        <a:lstStyle/>
        <a:p>
          <a:endParaRPr lang="es-ES">
            <a:solidFill>
              <a:schemeClr val="tx1"/>
            </a:solidFill>
            <a:latin typeface="Arial Narrow" pitchFamily="34" charset="0"/>
          </a:endParaRPr>
        </a:p>
      </dgm:t>
    </dgm:pt>
    <dgm:pt modelId="{CBE3163F-CA29-472A-BB20-A70B265F1BD4}" type="sibTrans" cxnId="{A16672F1-2065-4DBF-B501-542A948E3B5A}">
      <dgm:prSet/>
      <dgm:spPr/>
      <dgm:t>
        <a:bodyPr/>
        <a:lstStyle/>
        <a:p>
          <a:endParaRPr lang="es-ES">
            <a:solidFill>
              <a:schemeClr val="tx1"/>
            </a:solidFill>
            <a:latin typeface="Arial Narrow" pitchFamily="34" charset="0"/>
          </a:endParaRPr>
        </a:p>
      </dgm:t>
    </dgm:pt>
    <dgm:pt modelId="{1124E2F8-CA19-440D-BEEC-C3D4EC7E1E54}">
      <dgm:prSet/>
      <dgm:spPr>
        <a:xfrm>
          <a:off x="2632644"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b="0" i="0" u="none" dirty="0" smtClean="0">
              <a:solidFill>
                <a:sysClr val="windowText" lastClr="000000"/>
              </a:solidFill>
              <a:latin typeface="Arial Narrow" pitchFamily="34" charset="0"/>
              <a:ea typeface="+mn-ea"/>
              <a:cs typeface="+mn-cs"/>
            </a:rPr>
            <a:t>Protección y el manejo adecuado de los cuerpos de agua superficiales y subterráneos dentro del área de influencia de la Universidad.</a:t>
          </a:r>
          <a:endParaRPr lang="es-ES" dirty="0">
            <a:solidFill>
              <a:sysClr val="windowText" lastClr="000000"/>
            </a:solidFill>
            <a:latin typeface="Arial Narrow" pitchFamily="34" charset="0"/>
            <a:ea typeface="+mn-ea"/>
            <a:cs typeface="+mn-cs"/>
          </a:endParaRPr>
        </a:p>
      </dgm:t>
    </dgm:pt>
    <dgm:pt modelId="{3BA33A4E-5ABA-4E9B-B126-EA16C6C2FEAE}" type="parTrans" cxnId="{59A69510-B50D-45B9-A8C2-18B214ECF172}">
      <dgm:prSet/>
      <dgm:spPr/>
      <dgm:t>
        <a:bodyPr/>
        <a:lstStyle/>
        <a:p>
          <a:endParaRPr lang="es-ES">
            <a:solidFill>
              <a:schemeClr val="tx1"/>
            </a:solidFill>
            <a:latin typeface="Arial Narrow" pitchFamily="34" charset="0"/>
          </a:endParaRPr>
        </a:p>
      </dgm:t>
    </dgm:pt>
    <dgm:pt modelId="{24CB5476-0712-4B8F-81B6-E72881467161}" type="sibTrans" cxnId="{59A69510-B50D-45B9-A8C2-18B214ECF172}">
      <dgm:prSet/>
      <dgm:spPr/>
      <dgm:t>
        <a:bodyPr/>
        <a:lstStyle/>
        <a:p>
          <a:endParaRPr lang="es-ES">
            <a:solidFill>
              <a:schemeClr val="tx1"/>
            </a:solidFill>
            <a:latin typeface="Arial Narrow" pitchFamily="34" charset="0"/>
          </a:endParaRPr>
        </a:p>
      </dgm:t>
    </dgm:pt>
    <dgm:pt modelId="{77AE297F-CBB8-42D2-A7F0-C95CE559C5A7}">
      <dgm:prSet phldrT="[Texto]" custT="1"/>
      <dgm:spPr>
        <a:xfrm>
          <a:off x="6736295" y="1188990"/>
          <a:ext cx="1261885" cy="1752882"/>
        </a:xfrm>
        <a:solidFill>
          <a:srgbClr val="4BACC6">
            <a:alpha val="7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s-ES" sz="2000" dirty="0" smtClean="0">
              <a:solidFill>
                <a:sysClr val="windowText" lastClr="000000"/>
              </a:solidFill>
              <a:latin typeface="Arial Narrow" pitchFamily="34" charset="0"/>
              <a:ea typeface="+mn-ea"/>
              <a:cs typeface="+mn-cs"/>
            </a:rPr>
            <a:t>Residuos Sólidos</a:t>
          </a:r>
          <a:endParaRPr lang="es-ES" sz="2000" dirty="0">
            <a:solidFill>
              <a:sysClr val="windowText" lastClr="000000"/>
            </a:solidFill>
            <a:latin typeface="Arial Narrow" pitchFamily="34" charset="0"/>
            <a:ea typeface="+mn-ea"/>
            <a:cs typeface="+mn-cs"/>
          </a:endParaRPr>
        </a:p>
      </dgm:t>
    </dgm:pt>
    <dgm:pt modelId="{6F48F50B-3408-486A-B33C-19204C2C9A3F}" type="parTrans" cxnId="{FB72247C-94FE-47CD-8C87-B85F4F2CC523}">
      <dgm:prSet/>
      <dgm:spPr/>
      <dgm:t>
        <a:bodyPr/>
        <a:lstStyle/>
        <a:p>
          <a:endParaRPr lang="es-ES">
            <a:solidFill>
              <a:schemeClr val="tx1"/>
            </a:solidFill>
            <a:latin typeface="Arial Narrow" pitchFamily="34" charset="0"/>
          </a:endParaRPr>
        </a:p>
      </dgm:t>
    </dgm:pt>
    <dgm:pt modelId="{51EE3BC2-4E34-40AD-B5DB-C55AF179844C}" type="sibTrans" cxnId="{FB72247C-94FE-47CD-8C87-B85F4F2CC523}">
      <dgm:prSet/>
      <dgm:spPr/>
      <dgm:t>
        <a:bodyPr/>
        <a:lstStyle/>
        <a:p>
          <a:endParaRPr lang="es-ES">
            <a:solidFill>
              <a:schemeClr val="tx1"/>
            </a:solidFill>
            <a:latin typeface="Arial Narrow" pitchFamily="34" charset="0"/>
          </a:endParaRPr>
        </a:p>
      </dgm:t>
    </dgm:pt>
    <dgm:pt modelId="{51F9EA10-4F0D-45CD-A58E-01F4F1305B31}">
      <dgm:prSet phldrT="[Texto]" custT="1"/>
      <dgm:spPr>
        <a:xfrm>
          <a:off x="6736295" y="3103550"/>
          <a:ext cx="1261885" cy="1752882"/>
        </a:xfrm>
        <a:solidFill>
          <a:srgbClr val="4BACC6">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s-ES" sz="1600" dirty="0" smtClean="0">
              <a:solidFill>
                <a:sysClr val="windowText" lastClr="000000"/>
              </a:solidFill>
              <a:latin typeface="Arial Narrow" pitchFamily="34" charset="0"/>
              <a:ea typeface="+mn-ea"/>
              <a:cs typeface="+mn-cs"/>
            </a:rPr>
            <a:t>Plan Institucional de Gestión de Residuos Sólidos. (Especiales, peligrosos y ordinarios)</a:t>
          </a:r>
          <a:endParaRPr lang="es-ES" sz="1600" dirty="0">
            <a:solidFill>
              <a:sysClr val="windowText" lastClr="000000"/>
            </a:solidFill>
            <a:latin typeface="Arial Narrow" pitchFamily="34" charset="0"/>
            <a:ea typeface="+mn-ea"/>
            <a:cs typeface="+mn-cs"/>
          </a:endParaRPr>
        </a:p>
      </dgm:t>
    </dgm:pt>
    <dgm:pt modelId="{1B7505FC-E0E5-4A82-BF3B-E7A10DC407C7}" type="parTrans" cxnId="{A5350C65-5C2A-4212-B926-D771B89AE64B}">
      <dgm:prSet/>
      <dgm:spPr/>
      <dgm:t>
        <a:bodyPr/>
        <a:lstStyle/>
        <a:p>
          <a:endParaRPr lang="es-ES">
            <a:solidFill>
              <a:schemeClr val="tx1"/>
            </a:solidFill>
            <a:latin typeface="Arial Narrow" pitchFamily="34" charset="0"/>
          </a:endParaRPr>
        </a:p>
      </dgm:t>
    </dgm:pt>
    <dgm:pt modelId="{0824935F-7F5F-464B-AAFD-77F6C3CC4269}" type="sibTrans" cxnId="{A5350C65-5C2A-4212-B926-D771B89AE64B}">
      <dgm:prSet/>
      <dgm:spPr/>
      <dgm:t>
        <a:bodyPr/>
        <a:lstStyle/>
        <a:p>
          <a:endParaRPr lang="es-ES">
            <a:solidFill>
              <a:schemeClr val="tx1"/>
            </a:solidFill>
            <a:latin typeface="Arial Narrow" pitchFamily="34" charset="0"/>
          </a:endParaRPr>
        </a:p>
      </dgm:t>
    </dgm:pt>
    <dgm:pt modelId="{BCE3DA1A-92D0-4AF2-AC93-52B1F87F0912}" type="pres">
      <dgm:prSet presAssocID="{69ABCDE0-DC2F-4DFC-9AA6-B7FD7B3DF538}" presName="Name0" presStyleCnt="0">
        <dgm:presLayoutVars>
          <dgm:chPref val="1"/>
          <dgm:dir/>
          <dgm:animOne val="branch"/>
          <dgm:animLvl val="lvl"/>
          <dgm:resizeHandles/>
        </dgm:presLayoutVars>
      </dgm:prSet>
      <dgm:spPr/>
      <dgm:t>
        <a:bodyPr/>
        <a:lstStyle/>
        <a:p>
          <a:endParaRPr lang="es-ES"/>
        </a:p>
      </dgm:t>
    </dgm:pt>
    <dgm:pt modelId="{1A14A370-6BC9-49C8-852D-A1BD641A6D75}" type="pres">
      <dgm:prSet presAssocID="{DBEA0004-9891-4D64-BABD-2AB012E1493F}" presName="vertOne" presStyleCnt="0"/>
      <dgm:spPr/>
    </dgm:pt>
    <dgm:pt modelId="{9BB4E7FC-3010-4816-9141-F5033F3EAFEC}" type="pres">
      <dgm:prSet presAssocID="{DBEA0004-9891-4D64-BABD-2AB012E1493F}" presName="txOne" presStyleLbl="node0" presStyleIdx="0" presStyleCnt="1" custScaleY="47278">
        <dgm:presLayoutVars>
          <dgm:chPref val="3"/>
        </dgm:presLayoutVars>
      </dgm:prSet>
      <dgm:spPr>
        <a:prstGeom prst="roundRect">
          <a:avLst>
            <a:gd name="adj" fmla="val 10000"/>
          </a:avLst>
        </a:prstGeom>
      </dgm:spPr>
      <dgm:t>
        <a:bodyPr/>
        <a:lstStyle/>
        <a:p>
          <a:endParaRPr lang="es-ES"/>
        </a:p>
      </dgm:t>
    </dgm:pt>
    <dgm:pt modelId="{707FB2F1-75B1-4C82-8EA5-F07F2FCD47AD}" type="pres">
      <dgm:prSet presAssocID="{DBEA0004-9891-4D64-BABD-2AB012E1493F}" presName="parTransOne" presStyleCnt="0"/>
      <dgm:spPr/>
    </dgm:pt>
    <dgm:pt modelId="{0FF32758-197A-4077-93B1-11A7D657FE06}" type="pres">
      <dgm:prSet presAssocID="{DBEA0004-9891-4D64-BABD-2AB012E1493F}" presName="horzOne" presStyleCnt="0"/>
      <dgm:spPr/>
    </dgm:pt>
    <dgm:pt modelId="{9C571CC2-75F6-4937-8154-5A3002172700}" type="pres">
      <dgm:prSet presAssocID="{6F6BA999-716E-4351-86CB-398AC3662C6A}" presName="vertTwo" presStyleCnt="0"/>
      <dgm:spPr/>
    </dgm:pt>
    <dgm:pt modelId="{EA489493-C0FC-46E0-94B9-2076D7FFC0C9}" type="pres">
      <dgm:prSet presAssocID="{6F6BA999-716E-4351-86CB-398AC3662C6A}" presName="txTwo" presStyleLbl="node2" presStyleIdx="0" presStyleCnt="4" custScaleY="46088">
        <dgm:presLayoutVars>
          <dgm:chPref val="3"/>
        </dgm:presLayoutVars>
      </dgm:prSet>
      <dgm:spPr>
        <a:prstGeom prst="roundRect">
          <a:avLst>
            <a:gd name="adj" fmla="val 10000"/>
          </a:avLst>
        </a:prstGeom>
      </dgm:spPr>
      <dgm:t>
        <a:bodyPr/>
        <a:lstStyle/>
        <a:p>
          <a:endParaRPr lang="es-ES"/>
        </a:p>
      </dgm:t>
    </dgm:pt>
    <dgm:pt modelId="{A96D5A70-47AE-4A26-AC91-F81CDAB0E51C}" type="pres">
      <dgm:prSet presAssocID="{6F6BA999-716E-4351-86CB-398AC3662C6A}" presName="parTransTwo" presStyleCnt="0"/>
      <dgm:spPr/>
    </dgm:pt>
    <dgm:pt modelId="{3163C4C2-DA5F-4CF1-9ED0-B69843FF856F}" type="pres">
      <dgm:prSet presAssocID="{6F6BA999-716E-4351-86CB-398AC3662C6A}" presName="horzTwo" presStyleCnt="0"/>
      <dgm:spPr/>
    </dgm:pt>
    <dgm:pt modelId="{1F9ED62E-37A5-4197-8214-60C6DD4F6ECB}" type="pres">
      <dgm:prSet presAssocID="{6E8E3690-54CF-4FA1-B7EF-2FB6BAD4F689}" presName="vertThree" presStyleCnt="0"/>
      <dgm:spPr/>
    </dgm:pt>
    <dgm:pt modelId="{19A0AB1E-84B8-458C-A031-959AC5CBA70D}" type="pres">
      <dgm:prSet presAssocID="{6E8E3690-54CF-4FA1-B7EF-2FB6BAD4F689}" presName="txThree" presStyleLbl="node3" presStyleIdx="0" presStyleCnt="6">
        <dgm:presLayoutVars>
          <dgm:chPref val="3"/>
        </dgm:presLayoutVars>
      </dgm:prSet>
      <dgm:spPr>
        <a:prstGeom prst="roundRect">
          <a:avLst>
            <a:gd name="adj" fmla="val 10000"/>
          </a:avLst>
        </a:prstGeom>
      </dgm:spPr>
      <dgm:t>
        <a:bodyPr/>
        <a:lstStyle/>
        <a:p>
          <a:endParaRPr lang="es-ES"/>
        </a:p>
      </dgm:t>
    </dgm:pt>
    <dgm:pt modelId="{B9510CC7-2F80-4F99-BEBD-F3350DCABC2B}" type="pres">
      <dgm:prSet presAssocID="{6E8E3690-54CF-4FA1-B7EF-2FB6BAD4F689}" presName="horzThree" presStyleCnt="0"/>
      <dgm:spPr/>
    </dgm:pt>
    <dgm:pt modelId="{0630984B-77A6-4C48-9267-A1B21F2276B0}" type="pres">
      <dgm:prSet presAssocID="{A66834C7-43FF-427F-8436-E0E7B24CA546}" presName="sibSpaceThree" presStyleCnt="0"/>
      <dgm:spPr/>
    </dgm:pt>
    <dgm:pt modelId="{9A2876B9-182D-43D9-B981-C28CAA054515}" type="pres">
      <dgm:prSet presAssocID="{646DC3DB-7B6F-4E9B-8BAA-C8E5753D6875}" presName="vertThree" presStyleCnt="0"/>
      <dgm:spPr/>
    </dgm:pt>
    <dgm:pt modelId="{5DC14099-9EB1-4F86-B0D5-52E5FC5EFE77}" type="pres">
      <dgm:prSet presAssocID="{646DC3DB-7B6F-4E9B-8BAA-C8E5753D6875}" presName="txThree" presStyleLbl="node3" presStyleIdx="1" presStyleCnt="6">
        <dgm:presLayoutVars>
          <dgm:chPref val="3"/>
        </dgm:presLayoutVars>
      </dgm:prSet>
      <dgm:spPr>
        <a:prstGeom prst="roundRect">
          <a:avLst>
            <a:gd name="adj" fmla="val 10000"/>
          </a:avLst>
        </a:prstGeom>
      </dgm:spPr>
      <dgm:t>
        <a:bodyPr/>
        <a:lstStyle/>
        <a:p>
          <a:endParaRPr lang="es-ES"/>
        </a:p>
      </dgm:t>
    </dgm:pt>
    <dgm:pt modelId="{1E4B0B4D-7DA6-44AD-987A-F8C150EBC2F9}" type="pres">
      <dgm:prSet presAssocID="{646DC3DB-7B6F-4E9B-8BAA-C8E5753D6875}" presName="horzThree" presStyleCnt="0"/>
      <dgm:spPr/>
    </dgm:pt>
    <dgm:pt modelId="{92973515-1533-41D6-8E2F-5F9E6C8BA72C}" type="pres">
      <dgm:prSet presAssocID="{CBE3163F-CA29-472A-BB20-A70B265F1BD4}" presName="sibSpaceThree" presStyleCnt="0"/>
      <dgm:spPr/>
    </dgm:pt>
    <dgm:pt modelId="{2B2DA877-5AAD-4A25-B308-1164FEEB2763}" type="pres">
      <dgm:prSet presAssocID="{1124E2F8-CA19-440D-BEEC-C3D4EC7E1E54}" presName="vertThree" presStyleCnt="0"/>
      <dgm:spPr/>
    </dgm:pt>
    <dgm:pt modelId="{4B4C9121-B1B0-4A8B-9D94-72CFFB206B60}" type="pres">
      <dgm:prSet presAssocID="{1124E2F8-CA19-440D-BEEC-C3D4EC7E1E54}" presName="txThree" presStyleLbl="node3" presStyleIdx="2" presStyleCnt="6">
        <dgm:presLayoutVars>
          <dgm:chPref val="3"/>
        </dgm:presLayoutVars>
      </dgm:prSet>
      <dgm:spPr>
        <a:prstGeom prst="roundRect">
          <a:avLst>
            <a:gd name="adj" fmla="val 10000"/>
          </a:avLst>
        </a:prstGeom>
      </dgm:spPr>
      <dgm:t>
        <a:bodyPr/>
        <a:lstStyle/>
        <a:p>
          <a:endParaRPr lang="es-ES"/>
        </a:p>
      </dgm:t>
    </dgm:pt>
    <dgm:pt modelId="{1659ABF7-7919-4E81-A9BB-00681ED9A789}" type="pres">
      <dgm:prSet presAssocID="{1124E2F8-CA19-440D-BEEC-C3D4EC7E1E54}" presName="horzThree" presStyleCnt="0"/>
      <dgm:spPr/>
    </dgm:pt>
    <dgm:pt modelId="{62427CD3-FD84-4AA0-803F-DB9721F3FD54}" type="pres">
      <dgm:prSet presAssocID="{4AC0C7A8-0BB6-432D-8C8C-75139EFC9885}" presName="sibSpaceTwo" presStyleCnt="0"/>
      <dgm:spPr/>
    </dgm:pt>
    <dgm:pt modelId="{3F1AC1B5-11DD-4728-AD9C-6D7D1C41F9DD}" type="pres">
      <dgm:prSet presAssocID="{D164075A-03DA-456B-B7F7-3275CE404F3D}" presName="vertTwo" presStyleCnt="0"/>
      <dgm:spPr/>
    </dgm:pt>
    <dgm:pt modelId="{40B43667-7EA0-4DA3-8436-93283B5B2D18}" type="pres">
      <dgm:prSet presAssocID="{D164075A-03DA-456B-B7F7-3275CE404F3D}" presName="txTwo" presStyleLbl="node2" presStyleIdx="1" presStyleCnt="4" custScaleY="46088">
        <dgm:presLayoutVars>
          <dgm:chPref val="3"/>
        </dgm:presLayoutVars>
      </dgm:prSet>
      <dgm:spPr>
        <a:prstGeom prst="roundRect">
          <a:avLst>
            <a:gd name="adj" fmla="val 10000"/>
          </a:avLst>
        </a:prstGeom>
      </dgm:spPr>
      <dgm:t>
        <a:bodyPr/>
        <a:lstStyle/>
        <a:p>
          <a:endParaRPr lang="es-ES"/>
        </a:p>
      </dgm:t>
    </dgm:pt>
    <dgm:pt modelId="{3C04EC79-C880-44CD-A490-ED32F67E644A}" type="pres">
      <dgm:prSet presAssocID="{D164075A-03DA-456B-B7F7-3275CE404F3D}" presName="parTransTwo" presStyleCnt="0"/>
      <dgm:spPr/>
    </dgm:pt>
    <dgm:pt modelId="{0C9B8259-A2D3-411B-885C-46B8E8801684}" type="pres">
      <dgm:prSet presAssocID="{D164075A-03DA-456B-B7F7-3275CE404F3D}" presName="horzTwo" presStyleCnt="0"/>
      <dgm:spPr/>
    </dgm:pt>
    <dgm:pt modelId="{B0CCC62F-33A5-443F-A48A-5D63E9F6E779}" type="pres">
      <dgm:prSet presAssocID="{6FC97BAD-6779-4C13-BDFD-723AB93724D2}" presName="vertThree" presStyleCnt="0"/>
      <dgm:spPr/>
    </dgm:pt>
    <dgm:pt modelId="{CD486F9C-8D74-45EB-899B-CBA66D227959}" type="pres">
      <dgm:prSet presAssocID="{6FC97BAD-6779-4C13-BDFD-723AB93724D2}" presName="txThree" presStyleLbl="node3" presStyleIdx="3" presStyleCnt="6">
        <dgm:presLayoutVars>
          <dgm:chPref val="3"/>
        </dgm:presLayoutVars>
      </dgm:prSet>
      <dgm:spPr>
        <a:prstGeom prst="roundRect">
          <a:avLst>
            <a:gd name="adj" fmla="val 10000"/>
          </a:avLst>
        </a:prstGeom>
      </dgm:spPr>
      <dgm:t>
        <a:bodyPr/>
        <a:lstStyle/>
        <a:p>
          <a:endParaRPr lang="es-ES"/>
        </a:p>
      </dgm:t>
    </dgm:pt>
    <dgm:pt modelId="{E080839C-78D9-4DD3-8D33-932499176D69}" type="pres">
      <dgm:prSet presAssocID="{6FC97BAD-6779-4C13-BDFD-723AB93724D2}" presName="horzThree" presStyleCnt="0"/>
      <dgm:spPr/>
    </dgm:pt>
    <dgm:pt modelId="{F50A43BA-9468-4D88-8E66-18611AE28DC3}" type="pres">
      <dgm:prSet presAssocID="{BC050C29-515D-4D57-B128-D59E778F1068}" presName="sibSpaceTwo" presStyleCnt="0"/>
      <dgm:spPr/>
    </dgm:pt>
    <dgm:pt modelId="{B96D8E9E-BD5D-47B3-AE1C-31C17DCDC9B7}" type="pres">
      <dgm:prSet presAssocID="{12776263-C64C-40FC-8911-16E494BAD286}" presName="vertTwo" presStyleCnt="0"/>
      <dgm:spPr/>
    </dgm:pt>
    <dgm:pt modelId="{1BA540D8-1131-4867-9EFB-5A8BC07F3D2B}" type="pres">
      <dgm:prSet presAssocID="{12776263-C64C-40FC-8911-16E494BAD286}" presName="txTwo" presStyleLbl="node2" presStyleIdx="2" presStyleCnt="4" custScaleY="46088">
        <dgm:presLayoutVars>
          <dgm:chPref val="3"/>
        </dgm:presLayoutVars>
      </dgm:prSet>
      <dgm:spPr>
        <a:prstGeom prst="roundRect">
          <a:avLst>
            <a:gd name="adj" fmla="val 10000"/>
          </a:avLst>
        </a:prstGeom>
      </dgm:spPr>
      <dgm:t>
        <a:bodyPr/>
        <a:lstStyle/>
        <a:p>
          <a:endParaRPr lang="es-ES"/>
        </a:p>
      </dgm:t>
    </dgm:pt>
    <dgm:pt modelId="{104243DA-F4E9-45A9-AED2-3A04DC034FDD}" type="pres">
      <dgm:prSet presAssocID="{12776263-C64C-40FC-8911-16E494BAD286}" presName="parTransTwo" presStyleCnt="0"/>
      <dgm:spPr/>
    </dgm:pt>
    <dgm:pt modelId="{22688B55-91EC-4066-8F1F-661AC806B23D}" type="pres">
      <dgm:prSet presAssocID="{12776263-C64C-40FC-8911-16E494BAD286}" presName="horzTwo" presStyleCnt="0"/>
      <dgm:spPr/>
    </dgm:pt>
    <dgm:pt modelId="{02028D0F-CF0F-4F5E-9BCC-921E2E7EF27B}" type="pres">
      <dgm:prSet presAssocID="{7207A682-D480-4F3D-92E9-673A93CAA262}" presName="vertThree" presStyleCnt="0"/>
      <dgm:spPr/>
    </dgm:pt>
    <dgm:pt modelId="{C887F8DA-CEC8-4C0C-9EE7-AB8ADE843EB6}" type="pres">
      <dgm:prSet presAssocID="{7207A682-D480-4F3D-92E9-673A93CAA262}" presName="txThree" presStyleLbl="node3" presStyleIdx="4" presStyleCnt="6">
        <dgm:presLayoutVars>
          <dgm:chPref val="3"/>
        </dgm:presLayoutVars>
      </dgm:prSet>
      <dgm:spPr>
        <a:prstGeom prst="roundRect">
          <a:avLst>
            <a:gd name="adj" fmla="val 10000"/>
          </a:avLst>
        </a:prstGeom>
      </dgm:spPr>
      <dgm:t>
        <a:bodyPr/>
        <a:lstStyle/>
        <a:p>
          <a:endParaRPr lang="es-ES"/>
        </a:p>
      </dgm:t>
    </dgm:pt>
    <dgm:pt modelId="{D1CA37C2-8DBA-4FEA-8957-7E6D21EF767A}" type="pres">
      <dgm:prSet presAssocID="{7207A682-D480-4F3D-92E9-673A93CAA262}" presName="horzThree" presStyleCnt="0"/>
      <dgm:spPr/>
    </dgm:pt>
    <dgm:pt modelId="{50582367-7E9A-41F2-BA23-4DF37C6DB557}" type="pres">
      <dgm:prSet presAssocID="{DAAA33E9-D2D1-445D-B49D-232036E538F7}" presName="sibSpaceTwo" presStyleCnt="0"/>
      <dgm:spPr/>
    </dgm:pt>
    <dgm:pt modelId="{D7DCDB6F-2BD7-40C2-A7FB-D0347B27D255}" type="pres">
      <dgm:prSet presAssocID="{77AE297F-CBB8-42D2-A7F0-C95CE559C5A7}" presName="vertTwo" presStyleCnt="0"/>
      <dgm:spPr/>
    </dgm:pt>
    <dgm:pt modelId="{DF1740B5-9F2B-4472-AA59-B49EDAF1DCD0}" type="pres">
      <dgm:prSet presAssocID="{77AE297F-CBB8-42D2-A7F0-C95CE559C5A7}" presName="txTwo" presStyleLbl="node2" presStyleIdx="3" presStyleCnt="4" custScaleY="46088">
        <dgm:presLayoutVars>
          <dgm:chPref val="3"/>
        </dgm:presLayoutVars>
      </dgm:prSet>
      <dgm:spPr>
        <a:prstGeom prst="roundRect">
          <a:avLst>
            <a:gd name="adj" fmla="val 10000"/>
          </a:avLst>
        </a:prstGeom>
      </dgm:spPr>
      <dgm:t>
        <a:bodyPr/>
        <a:lstStyle/>
        <a:p>
          <a:endParaRPr lang="es-ES"/>
        </a:p>
      </dgm:t>
    </dgm:pt>
    <dgm:pt modelId="{ED4BD927-6CFB-49AC-9E38-0D2E6EA1C3DC}" type="pres">
      <dgm:prSet presAssocID="{77AE297F-CBB8-42D2-A7F0-C95CE559C5A7}" presName="parTransTwo" presStyleCnt="0"/>
      <dgm:spPr/>
    </dgm:pt>
    <dgm:pt modelId="{41B86BA7-5300-40AD-B600-0CF273E862CE}" type="pres">
      <dgm:prSet presAssocID="{77AE297F-CBB8-42D2-A7F0-C95CE559C5A7}" presName="horzTwo" presStyleCnt="0"/>
      <dgm:spPr/>
    </dgm:pt>
    <dgm:pt modelId="{081077B8-3008-4CD5-B356-C16BF1E41FD1}" type="pres">
      <dgm:prSet presAssocID="{51F9EA10-4F0D-45CD-A58E-01F4F1305B31}" presName="vertThree" presStyleCnt="0"/>
      <dgm:spPr/>
    </dgm:pt>
    <dgm:pt modelId="{5DC3C755-DBC1-45A4-B010-3549636741D8}" type="pres">
      <dgm:prSet presAssocID="{51F9EA10-4F0D-45CD-A58E-01F4F1305B31}" presName="txThree" presStyleLbl="node3" presStyleIdx="5" presStyleCnt="6">
        <dgm:presLayoutVars>
          <dgm:chPref val="3"/>
        </dgm:presLayoutVars>
      </dgm:prSet>
      <dgm:spPr>
        <a:prstGeom prst="roundRect">
          <a:avLst>
            <a:gd name="adj" fmla="val 10000"/>
          </a:avLst>
        </a:prstGeom>
      </dgm:spPr>
      <dgm:t>
        <a:bodyPr/>
        <a:lstStyle/>
        <a:p>
          <a:endParaRPr lang="es-ES"/>
        </a:p>
      </dgm:t>
    </dgm:pt>
    <dgm:pt modelId="{8193B20B-EA19-46BD-9DEF-23793CF94EC0}" type="pres">
      <dgm:prSet presAssocID="{51F9EA10-4F0D-45CD-A58E-01F4F1305B31}" presName="horzThree" presStyleCnt="0"/>
      <dgm:spPr/>
    </dgm:pt>
  </dgm:ptLst>
  <dgm:cxnLst>
    <dgm:cxn modelId="{A16672F1-2065-4DBF-B501-542A948E3B5A}" srcId="{6F6BA999-716E-4351-86CB-398AC3662C6A}" destId="{646DC3DB-7B6F-4E9B-8BAA-C8E5753D6875}" srcOrd="1" destOrd="0" parTransId="{144AE577-BF20-4EE9-AAEA-6B180687CEA8}" sibTransId="{CBE3163F-CA29-472A-BB20-A70B265F1BD4}"/>
    <dgm:cxn modelId="{ADA61DAC-2167-4FBB-9A8D-201A56891470}" type="presOf" srcId="{D164075A-03DA-456B-B7F7-3275CE404F3D}" destId="{40B43667-7EA0-4DA3-8436-93283B5B2D18}" srcOrd="0" destOrd="0" presId="urn:microsoft.com/office/officeart/2005/8/layout/hierarchy4"/>
    <dgm:cxn modelId="{A5350C65-5C2A-4212-B926-D771B89AE64B}" srcId="{77AE297F-CBB8-42D2-A7F0-C95CE559C5A7}" destId="{51F9EA10-4F0D-45CD-A58E-01F4F1305B31}" srcOrd="0" destOrd="0" parTransId="{1B7505FC-E0E5-4A82-BF3B-E7A10DC407C7}" sibTransId="{0824935F-7F5F-464B-AAFD-77F6C3CC4269}"/>
    <dgm:cxn modelId="{DBE1E625-330E-4BA9-8B4A-EC5481A01368}" type="presOf" srcId="{6F6BA999-716E-4351-86CB-398AC3662C6A}" destId="{EA489493-C0FC-46E0-94B9-2076D7FFC0C9}" srcOrd="0" destOrd="0" presId="urn:microsoft.com/office/officeart/2005/8/layout/hierarchy4"/>
    <dgm:cxn modelId="{24B7ADE2-F7F8-47CA-B0BF-07C304702562}" type="presOf" srcId="{DBEA0004-9891-4D64-BABD-2AB012E1493F}" destId="{9BB4E7FC-3010-4816-9141-F5033F3EAFEC}" srcOrd="0" destOrd="0" presId="urn:microsoft.com/office/officeart/2005/8/layout/hierarchy4"/>
    <dgm:cxn modelId="{D2F1F2A5-28C7-43B4-8766-96549E85E0E7}" type="presOf" srcId="{51F9EA10-4F0D-45CD-A58E-01F4F1305B31}" destId="{5DC3C755-DBC1-45A4-B010-3549636741D8}" srcOrd="0" destOrd="0" presId="urn:microsoft.com/office/officeart/2005/8/layout/hierarchy4"/>
    <dgm:cxn modelId="{2500FC68-0CCF-4D2D-B7D7-993830BF7B21}" type="presOf" srcId="{6E8E3690-54CF-4FA1-B7EF-2FB6BAD4F689}" destId="{19A0AB1E-84B8-458C-A031-959AC5CBA70D}" srcOrd="0" destOrd="0" presId="urn:microsoft.com/office/officeart/2005/8/layout/hierarchy4"/>
    <dgm:cxn modelId="{784BC618-1EA2-47F8-8E7A-136AB587AF85}" type="presOf" srcId="{77AE297F-CBB8-42D2-A7F0-C95CE559C5A7}" destId="{DF1740B5-9F2B-4472-AA59-B49EDAF1DCD0}" srcOrd="0" destOrd="0" presId="urn:microsoft.com/office/officeart/2005/8/layout/hierarchy4"/>
    <dgm:cxn modelId="{431AE47F-E628-4028-ABE2-9B508596EE98}" srcId="{6F6BA999-716E-4351-86CB-398AC3662C6A}" destId="{6E8E3690-54CF-4FA1-B7EF-2FB6BAD4F689}" srcOrd="0" destOrd="0" parTransId="{1BDF2683-FEA2-44EE-89BA-3C435D48EC6E}" sibTransId="{A66834C7-43FF-427F-8436-E0E7B24CA546}"/>
    <dgm:cxn modelId="{F3F4BD56-7E65-401F-9262-07F712FE2A27}" type="presOf" srcId="{1124E2F8-CA19-440D-BEEC-C3D4EC7E1E54}" destId="{4B4C9121-B1B0-4A8B-9D94-72CFFB206B60}" srcOrd="0" destOrd="0" presId="urn:microsoft.com/office/officeart/2005/8/layout/hierarchy4"/>
    <dgm:cxn modelId="{247139E7-BC5E-4B21-AB37-92028B7B4455}" srcId="{DBEA0004-9891-4D64-BABD-2AB012E1493F}" destId="{6F6BA999-716E-4351-86CB-398AC3662C6A}" srcOrd="0" destOrd="0" parTransId="{CDFC4D0A-5200-4EEB-8227-472A84BB520B}" sibTransId="{4AC0C7A8-0BB6-432D-8C8C-75139EFC9885}"/>
    <dgm:cxn modelId="{FB72247C-94FE-47CD-8C87-B85F4F2CC523}" srcId="{DBEA0004-9891-4D64-BABD-2AB012E1493F}" destId="{77AE297F-CBB8-42D2-A7F0-C95CE559C5A7}" srcOrd="3" destOrd="0" parTransId="{6F48F50B-3408-486A-B33C-19204C2C9A3F}" sibTransId="{51EE3BC2-4E34-40AD-B5DB-C55AF179844C}"/>
    <dgm:cxn modelId="{47265C76-223F-425E-B13C-D3CEE0BC41A5}" srcId="{12776263-C64C-40FC-8911-16E494BAD286}" destId="{7207A682-D480-4F3D-92E9-673A93CAA262}" srcOrd="0" destOrd="0" parTransId="{31D68016-D7A6-4447-98EE-0FD326FB7D70}" sibTransId="{382A2409-B28E-4674-9B67-9F11459525EB}"/>
    <dgm:cxn modelId="{FEA6CE30-0E8E-4E8C-9B32-0A25B8E57E35}" srcId="{69ABCDE0-DC2F-4DFC-9AA6-B7FD7B3DF538}" destId="{DBEA0004-9891-4D64-BABD-2AB012E1493F}" srcOrd="0" destOrd="0" parTransId="{15D4D732-AD2B-4A0B-8E07-E8EE93E9E366}" sibTransId="{8E320E2B-10F1-4C1F-AB0A-D384AE48DB72}"/>
    <dgm:cxn modelId="{B4E1DA51-1595-465D-BFB5-2076B1A53ABC}" srcId="{D164075A-03DA-456B-B7F7-3275CE404F3D}" destId="{6FC97BAD-6779-4C13-BDFD-723AB93724D2}" srcOrd="0" destOrd="0" parTransId="{1FCED9E0-3215-43C7-BA47-CCEBE90DFDA1}" sibTransId="{0F556630-6B39-4774-8090-4AB0D7CCB1EA}"/>
    <dgm:cxn modelId="{1B50A73F-36ED-4AEF-8422-179AE42CD025}" type="presOf" srcId="{6FC97BAD-6779-4C13-BDFD-723AB93724D2}" destId="{CD486F9C-8D74-45EB-899B-CBA66D227959}" srcOrd="0" destOrd="0" presId="urn:microsoft.com/office/officeart/2005/8/layout/hierarchy4"/>
    <dgm:cxn modelId="{59411524-D8C4-4AE7-8609-913BE3A2D142}" srcId="{DBEA0004-9891-4D64-BABD-2AB012E1493F}" destId="{D164075A-03DA-456B-B7F7-3275CE404F3D}" srcOrd="1" destOrd="0" parTransId="{2FCBC37C-BA8A-4962-A0D9-478A780E9B93}" sibTransId="{BC050C29-515D-4D57-B128-D59E778F1068}"/>
    <dgm:cxn modelId="{F46AE5C9-0AE0-409F-8A97-FE10219363D8}" srcId="{DBEA0004-9891-4D64-BABD-2AB012E1493F}" destId="{12776263-C64C-40FC-8911-16E494BAD286}" srcOrd="2" destOrd="0" parTransId="{B08B7A14-36F9-4F83-9B07-BE7345EB05C7}" sibTransId="{DAAA33E9-D2D1-445D-B49D-232036E538F7}"/>
    <dgm:cxn modelId="{E9737571-8D87-4B5C-80E3-F5BE4902B0AB}" type="presOf" srcId="{7207A682-D480-4F3D-92E9-673A93CAA262}" destId="{C887F8DA-CEC8-4C0C-9EE7-AB8ADE843EB6}" srcOrd="0" destOrd="0" presId="urn:microsoft.com/office/officeart/2005/8/layout/hierarchy4"/>
    <dgm:cxn modelId="{14C45161-FCD3-4079-89A5-005D23020C2E}" type="presOf" srcId="{12776263-C64C-40FC-8911-16E494BAD286}" destId="{1BA540D8-1131-4867-9EFB-5A8BC07F3D2B}" srcOrd="0" destOrd="0" presId="urn:microsoft.com/office/officeart/2005/8/layout/hierarchy4"/>
    <dgm:cxn modelId="{59A69510-B50D-45B9-A8C2-18B214ECF172}" srcId="{6F6BA999-716E-4351-86CB-398AC3662C6A}" destId="{1124E2F8-CA19-440D-BEEC-C3D4EC7E1E54}" srcOrd="2" destOrd="0" parTransId="{3BA33A4E-5ABA-4E9B-B126-EA16C6C2FEAE}" sibTransId="{24CB5476-0712-4B8F-81B6-E72881467161}"/>
    <dgm:cxn modelId="{02D46E00-D9F7-4600-8732-A635138236DA}" type="presOf" srcId="{646DC3DB-7B6F-4E9B-8BAA-C8E5753D6875}" destId="{5DC14099-9EB1-4F86-B0D5-52E5FC5EFE77}" srcOrd="0" destOrd="0" presId="urn:microsoft.com/office/officeart/2005/8/layout/hierarchy4"/>
    <dgm:cxn modelId="{0B5280BE-338E-4132-AC88-919C7F5F1881}" type="presOf" srcId="{69ABCDE0-DC2F-4DFC-9AA6-B7FD7B3DF538}" destId="{BCE3DA1A-92D0-4AF2-AC93-52B1F87F0912}" srcOrd="0" destOrd="0" presId="urn:microsoft.com/office/officeart/2005/8/layout/hierarchy4"/>
    <dgm:cxn modelId="{0B29AE5C-57DA-4EF7-8A31-7BB2007A709C}" type="presParOf" srcId="{BCE3DA1A-92D0-4AF2-AC93-52B1F87F0912}" destId="{1A14A370-6BC9-49C8-852D-A1BD641A6D75}" srcOrd="0" destOrd="0" presId="urn:microsoft.com/office/officeart/2005/8/layout/hierarchy4"/>
    <dgm:cxn modelId="{A6E8A71F-A606-4D5C-9F6B-949946E66479}" type="presParOf" srcId="{1A14A370-6BC9-49C8-852D-A1BD641A6D75}" destId="{9BB4E7FC-3010-4816-9141-F5033F3EAFEC}" srcOrd="0" destOrd="0" presId="urn:microsoft.com/office/officeart/2005/8/layout/hierarchy4"/>
    <dgm:cxn modelId="{DC323818-6E91-44ED-9A9F-223319A7851C}" type="presParOf" srcId="{1A14A370-6BC9-49C8-852D-A1BD641A6D75}" destId="{707FB2F1-75B1-4C82-8EA5-F07F2FCD47AD}" srcOrd="1" destOrd="0" presId="urn:microsoft.com/office/officeart/2005/8/layout/hierarchy4"/>
    <dgm:cxn modelId="{818E912B-AAF2-4333-950F-E4DD460C7151}" type="presParOf" srcId="{1A14A370-6BC9-49C8-852D-A1BD641A6D75}" destId="{0FF32758-197A-4077-93B1-11A7D657FE06}" srcOrd="2" destOrd="0" presId="urn:microsoft.com/office/officeart/2005/8/layout/hierarchy4"/>
    <dgm:cxn modelId="{9D8ABDAA-9054-4359-8D69-7FE6A9A9076D}" type="presParOf" srcId="{0FF32758-197A-4077-93B1-11A7D657FE06}" destId="{9C571CC2-75F6-4937-8154-5A3002172700}" srcOrd="0" destOrd="0" presId="urn:microsoft.com/office/officeart/2005/8/layout/hierarchy4"/>
    <dgm:cxn modelId="{E903C35D-C293-475C-B1A8-58D0A549A471}" type="presParOf" srcId="{9C571CC2-75F6-4937-8154-5A3002172700}" destId="{EA489493-C0FC-46E0-94B9-2076D7FFC0C9}" srcOrd="0" destOrd="0" presId="urn:microsoft.com/office/officeart/2005/8/layout/hierarchy4"/>
    <dgm:cxn modelId="{8AB7AC43-6633-42CA-A8ED-7E483F43AADB}" type="presParOf" srcId="{9C571CC2-75F6-4937-8154-5A3002172700}" destId="{A96D5A70-47AE-4A26-AC91-F81CDAB0E51C}" srcOrd="1" destOrd="0" presId="urn:microsoft.com/office/officeart/2005/8/layout/hierarchy4"/>
    <dgm:cxn modelId="{3EA07430-EC72-4404-BD1E-D38BE3494920}" type="presParOf" srcId="{9C571CC2-75F6-4937-8154-5A3002172700}" destId="{3163C4C2-DA5F-4CF1-9ED0-B69843FF856F}" srcOrd="2" destOrd="0" presId="urn:microsoft.com/office/officeart/2005/8/layout/hierarchy4"/>
    <dgm:cxn modelId="{4A23163F-FFEB-465F-AAC1-62A0305DEB2C}" type="presParOf" srcId="{3163C4C2-DA5F-4CF1-9ED0-B69843FF856F}" destId="{1F9ED62E-37A5-4197-8214-60C6DD4F6ECB}" srcOrd="0" destOrd="0" presId="urn:microsoft.com/office/officeart/2005/8/layout/hierarchy4"/>
    <dgm:cxn modelId="{BFD17595-FAAE-4637-A90C-4FC7AA1F7B8D}" type="presParOf" srcId="{1F9ED62E-37A5-4197-8214-60C6DD4F6ECB}" destId="{19A0AB1E-84B8-458C-A031-959AC5CBA70D}" srcOrd="0" destOrd="0" presId="urn:microsoft.com/office/officeart/2005/8/layout/hierarchy4"/>
    <dgm:cxn modelId="{AC92F6E9-A78D-4DB4-A2A1-F3072D018CCE}" type="presParOf" srcId="{1F9ED62E-37A5-4197-8214-60C6DD4F6ECB}" destId="{B9510CC7-2F80-4F99-BEBD-F3350DCABC2B}" srcOrd="1" destOrd="0" presId="urn:microsoft.com/office/officeart/2005/8/layout/hierarchy4"/>
    <dgm:cxn modelId="{C00F82EE-0761-428C-B7B3-C52D93C0B1E7}" type="presParOf" srcId="{3163C4C2-DA5F-4CF1-9ED0-B69843FF856F}" destId="{0630984B-77A6-4C48-9267-A1B21F2276B0}" srcOrd="1" destOrd="0" presId="urn:microsoft.com/office/officeart/2005/8/layout/hierarchy4"/>
    <dgm:cxn modelId="{BAD22115-C243-46D8-839C-A5E47FFE7860}" type="presParOf" srcId="{3163C4C2-DA5F-4CF1-9ED0-B69843FF856F}" destId="{9A2876B9-182D-43D9-B981-C28CAA054515}" srcOrd="2" destOrd="0" presId="urn:microsoft.com/office/officeart/2005/8/layout/hierarchy4"/>
    <dgm:cxn modelId="{46419423-C4EE-40B0-968C-620D31F6E19D}" type="presParOf" srcId="{9A2876B9-182D-43D9-B981-C28CAA054515}" destId="{5DC14099-9EB1-4F86-B0D5-52E5FC5EFE77}" srcOrd="0" destOrd="0" presId="urn:microsoft.com/office/officeart/2005/8/layout/hierarchy4"/>
    <dgm:cxn modelId="{8C4E8A4D-A96A-459A-B04C-5A015EF71669}" type="presParOf" srcId="{9A2876B9-182D-43D9-B981-C28CAA054515}" destId="{1E4B0B4D-7DA6-44AD-987A-F8C150EBC2F9}" srcOrd="1" destOrd="0" presId="urn:microsoft.com/office/officeart/2005/8/layout/hierarchy4"/>
    <dgm:cxn modelId="{2B157452-8ACA-419C-BCC9-F366261D52E0}" type="presParOf" srcId="{3163C4C2-DA5F-4CF1-9ED0-B69843FF856F}" destId="{92973515-1533-41D6-8E2F-5F9E6C8BA72C}" srcOrd="3" destOrd="0" presId="urn:microsoft.com/office/officeart/2005/8/layout/hierarchy4"/>
    <dgm:cxn modelId="{6BEA5B4D-9DF6-4A5F-9136-8FF9976EF06F}" type="presParOf" srcId="{3163C4C2-DA5F-4CF1-9ED0-B69843FF856F}" destId="{2B2DA877-5AAD-4A25-B308-1164FEEB2763}" srcOrd="4" destOrd="0" presId="urn:microsoft.com/office/officeart/2005/8/layout/hierarchy4"/>
    <dgm:cxn modelId="{11EDD7E0-D35F-4352-8520-F458D89A98A3}" type="presParOf" srcId="{2B2DA877-5AAD-4A25-B308-1164FEEB2763}" destId="{4B4C9121-B1B0-4A8B-9D94-72CFFB206B60}" srcOrd="0" destOrd="0" presId="urn:microsoft.com/office/officeart/2005/8/layout/hierarchy4"/>
    <dgm:cxn modelId="{EEBCCC69-B4A8-4EB5-9F39-E76C39DFB1E1}" type="presParOf" srcId="{2B2DA877-5AAD-4A25-B308-1164FEEB2763}" destId="{1659ABF7-7919-4E81-A9BB-00681ED9A789}" srcOrd="1" destOrd="0" presId="urn:microsoft.com/office/officeart/2005/8/layout/hierarchy4"/>
    <dgm:cxn modelId="{DCB5F9A9-77FA-48CE-910C-524664C9E9E9}" type="presParOf" srcId="{0FF32758-197A-4077-93B1-11A7D657FE06}" destId="{62427CD3-FD84-4AA0-803F-DB9721F3FD54}" srcOrd="1" destOrd="0" presId="urn:microsoft.com/office/officeart/2005/8/layout/hierarchy4"/>
    <dgm:cxn modelId="{B7D43269-952B-4ADE-8F3B-D2951E99C62D}" type="presParOf" srcId="{0FF32758-197A-4077-93B1-11A7D657FE06}" destId="{3F1AC1B5-11DD-4728-AD9C-6D7D1C41F9DD}" srcOrd="2" destOrd="0" presId="urn:microsoft.com/office/officeart/2005/8/layout/hierarchy4"/>
    <dgm:cxn modelId="{04870D86-28BA-46DF-A227-B5EEC82A7874}" type="presParOf" srcId="{3F1AC1B5-11DD-4728-AD9C-6D7D1C41F9DD}" destId="{40B43667-7EA0-4DA3-8436-93283B5B2D18}" srcOrd="0" destOrd="0" presId="urn:microsoft.com/office/officeart/2005/8/layout/hierarchy4"/>
    <dgm:cxn modelId="{2AD9B94E-BB32-4FD0-B823-2B928A40A3FA}" type="presParOf" srcId="{3F1AC1B5-11DD-4728-AD9C-6D7D1C41F9DD}" destId="{3C04EC79-C880-44CD-A490-ED32F67E644A}" srcOrd="1" destOrd="0" presId="urn:microsoft.com/office/officeart/2005/8/layout/hierarchy4"/>
    <dgm:cxn modelId="{2B5DA965-E35C-418F-A2F7-5CA687E5968F}" type="presParOf" srcId="{3F1AC1B5-11DD-4728-AD9C-6D7D1C41F9DD}" destId="{0C9B8259-A2D3-411B-885C-46B8E8801684}" srcOrd="2" destOrd="0" presId="urn:microsoft.com/office/officeart/2005/8/layout/hierarchy4"/>
    <dgm:cxn modelId="{E2130FFA-6713-44FF-98A7-F113AFCA29A0}" type="presParOf" srcId="{0C9B8259-A2D3-411B-885C-46B8E8801684}" destId="{B0CCC62F-33A5-443F-A48A-5D63E9F6E779}" srcOrd="0" destOrd="0" presId="urn:microsoft.com/office/officeart/2005/8/layout/hierarchy4"/>
    <dgm:cxn modelId="{CDCDE7DE-07C0-448D-B510-097F31C6E391}" type="presParOf" srcId="{B0CCC62F-33A5-443F-A48A-5D63E9F6E779}" destId="{CD486F9C-8D74-45EB-899B-CBA66D227959}" srcOrd="0" destOrd="0" presId="urn:microsoft.com/office/officeart/2005/8/layout/hierarchy4"/>
    <dgm:cxn modelId="{618FEC2C-E987-459B-BC56-E6A0EBB65CC6}" type="presParOf" srcId="{B0CCC62F-33A5-443F-A48A-5D63E9F6E779}" destId="{E080839C-78D9-4DD3-8D33-932499176D69}" srcOrd="1" destOrd="0" presId="urn:microsoft.com/office/officeart/2005/8/layout/hierarchy4"/>
    <dgm:cxn modelId="{4680D625-0AE4-4DC7-AB32-7D1D91FCEA5B}" type="presParOf" srcId="{0FF32758-197A-4077-93B1-11A7D657FE06}" destId="{F50A43BA-9468-4D88-8E66-18611AE28DC3}" srcOrd="3" destOrd="0" presId="urn:microsoft.com/office/officeart/2005/8/layout/hierarchy4"/>
    <dgm:cxn modelId="{988AC711-3445-44DB-BCAA-FFD5BB9C7E80}" type="presParOf" srcId="{0FF32758-197A-4077-93B1-11A7D657FE06}" destId="{B96D8E9E-BD5D-47B3-AE1C-31C17DCDC9B7}" srcOrd="4" destOrd="0" presId="urn:microsoft.com/office/officeart/2005/8/layout/hierarchy4"/>
    <dgm:cxn modelId="{7724E1EF-D91F-4199-9932-A02F78C8A744}" type="presParOf" srcId="{B96D8E9E-BD5D-47B3-AE1C-31C17DCDC9B7}" destId="{1BA540D8-1131-4867-9EFB-5A8BC07F3D2B}" srcOrd="0" destOrd="0" presId="urn:microsoft.com/office/officeart/2005/8/layout/hierarchy4"/>
    <dgm:cxn modelId="{2BE70D39-E886-4D16-BA9E-DFEB92BA60DB}" type="presParOf" srcId="{B96D8E9E-BD5D-47B3-AE1C-31C17DCDC9B7}" destId="{104243DA-F4E9-45A9-AED2-3A04DC034FDD}" srcOrd="1" destOrd="0" presId="urn:microsoft.com/office/officeart/2005/8/layout/hierarchy4"/>
    <dgm:cxn modelId="{A6F60A13-01FD-49C6-A760-90FFBAD8AFA3}" type="presParOf" srcId="{B96D8E9E-BD5D-47B3-AE1C-31C17DCDC9B7}" destId="{22688B55-91EC-4066-8F1F-661AC806B23D}" srcOrd="2" destOrd="0" presId="urn:microsoft.com/office/officeart/2005/8/layout/hierarchy4"/>
    <dgm:cxn modelId="{F23839A9-B0D8-47F0-9A91-1BB68BFC27EA}" type="presParOf" srcId="{22688B55-91EC-4066-8F1F-661AC806B23D}" destId="{02028D0F-CF0F-4F5E-9BCC-921E2E7EF27B}" srcOrd="0" destOrd="0" presId="urn:microsoft.com/office/officeart/2005/8/layout/hierarchy4"/>
    <dgm:cxn modelId="{6FAF30AA-EF5C-4B3A-A5FD-74260A73974E}" type="presParOf" srcId="{02028D0F-CF0F-4F5E-9BCC-921E2E7EF27B}" destId="{C887F8DA-CEC8-4C0C-9EE7-AB8ADE843EB6}" srcOrd="0" destOrd="0" presId="urn:microsoft.com/office/officeart/2005/8/layout/hierarchy4"/>
    <dgm:cxn modelId="{A7AC0BD7-03C8-4D7F-BA97-2F65CCDB2126}" type="presParOf" srcId="{02028D0F-CF0F-4F5E-9BCC-921E2E7EF27B}" destId="{D1CA37C2-8DBA-4FEA-8957-7E6D21EF767A}" srcOrd="1" destOrd="0" presId="urn:microsoft.com/office/officeart/2005/8/layout/hierarchy4"/>
    <dgm:cxn modelId="{AC9A6A65-029C-49FB-ADDF-C0EC58B256D4}" type="presParOf" srcId="{0FF32758-197A-4077-93B1-11A7D657FE06}" destId="{50582367-7E9A-41F2-BA23-4DF37C6DB557}" srcOrd="5" destOrd="0" presId="urn:microsoft.com/office/officeart/2005/8/layout/hierarchy4"/>
    <dgm:cxn modelId="{10A73F37-D7D9-4CAB-A869-41B01A7DBEC1}" type="presParOf" srcId="{0FF32758-197A-4077-93B1-11A7D657FE06}" destId="{D7DCDB6F-2BD7-40C2-A7FB-D0347B27D255}" srcOrd="6" destOrd="0" presId="urn:microsoft.com/office/officeart/2005/8/layout/hierarchy4"/>
    <dgm:cxn modelId="{5027A7E7-5E11-41E6-836E-CEB09EAC5BD5}" type="presParOf" srcId="{D7DCDB6F-2BD7-40C2-A7FB-D0347B27D255}" destId="{DF1740B5-9F2B-4472-AA59-B49EDAF1DCD0}" srcOrd="0" destOrd="0" presId="urn:microsoft.com/office/officeart/2005/8/layout/hierarchy4"/>
    <dgm:cxn modelId="{72F18EC6-B517-412A-A705-DA93DE7AA9E0}" type="presParOf" srcId="{D7DCDB6F-2BD7-40C2-A7FB-D0347B27D255}" destId="{ED4BD927-6CFB-49AC-9E38-0D2E6EA1C3DC}" srcOrd="1" destOrd="0" presId="urn:microsoft.com/office/officeart/2005/8/layout/hierarchy4"/>
    <dgm:cxn modelId="{3C70DC82-97BD-43C4-B1D7-DE2FDDB971CE}" type="presParOf" srcId="{D7DCDB6F-2BD7-40C2-A7FB-D0347B27D255}" destId="{41B86BA7-5300-40AD-B600-0CF273E862CE}" srcOrd="2" destOrd="0" presId="urn:microsoft.com/office/officeart/2005/8/layout/hierarchy4"/>
    <dgm:cxn modelId="{A10DD531-35D2-4F14-A4A1-EBB8B2FB81C3}" type="presParOf" srcId="{41B86BA7-5300-40AD-B600-0CF273E862CE}" destId="{081077B8-3008-4CD5-B356-C16BF1E41FD1}" srcOrd="0" destOrd="0" presId="urn:microsoft.com/office/officeart/2005/8/layout/hierarchy4"/>
    <dgm:cxn modelId="{278461B0-9BA8-46F0-835F-5AED03B17DFE}" type="presParOf" srcId="{081077B8-3008-4CD5-B356-C16BF1E41FD1}" destId="{5DC3C755-DBC1-45A4-B010-3549636741D8}" srcOrd="0" destOrd="0" presId="urn:microsoft.com/office/officeart/2005/8/layout/hierarchy4"/>
    <dgm:cxn modelId="{F8EC68AA-469F-4DEC-AF4D-829277D5E6C0}" type="presParOf" srcId="{081077B8-3008-4CD5-B356-C16BF1E41FD1}" destId="{8193B20B-EA19-46BD-9DEF-23793CF94EC0}" srcOrd="1" destOrd="0" presId="urn:microsoft.com/office/officeart/2005/8/layout/hierarchy4"/>
  </dgm:cxnLst>
  <dgm:bg/>
  <dgm:whole/>
</dgm:dataModel>
</file>

<file path=ppt/diagrams/data13.xml><?xml version="1.0" encoding="utf-8"?>
<dgm:dataModel xmlns:dgm="http://schemas.openxmlformats.org/drawingml/2006/diagram" xmlns:a="http://schemas.openxmlformats.org/drawingml/2006/main">
  <dgm:ptLst>
    <dgm:pt modelId="{69ABCDE0-DC2F-4DFC-9AA6-B7FD7B3DF538}"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s-ES"/>
        </a:p>
      </dgm:t>
    </dgm:pt>
    <dgm:pt modelId="{DBEA0004-9891-4D64-BABD-2AB012E1493F}">
      <dgm:prSet phldrT="[Texto]" custT="1"/>
      <dgm:spPr>
        <a:xfrm>
          <a:off x="3426" y="3146"/>
          <a:ext cx="8137078" cy="1182187"/>
        </a:xfrm>
        <a:solidFill>
          <a:srgbClr val="4F81B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2800" b="1" i="0" u="none" strike="noStrike" dirty="0" smtClean="0">
              <a:solidFill>
                <a:schemeClr val="bg1"/>
              </a:solidFill>
              <a:latin typeface="Arial Narrow" pitchFamily="34" charset="0"/>
              <a:ea typeface="+mn-ea"/>
              <a:cs typeface="+mn-cs"/>
            </a:rPr>
            <a:t>DESEMPEÑO AMBIENTAL</a:t>
          </a:r>
          <a:endParaRPr lang="es-ES" sz="2800" b="1" dirty="0">
            <a:solidFill>
              <a:schemeClr val="bg1"/>
            </a:solidFill>
            <a:latin typeface="Arial Narrow" pitchFamily="34" charset="0"/>
            <a:ea typeface="+mn-ea"/>
            <a:cs typeface="+mn-cs"/>
          </a:endParaRPr>
        </a:p>
      </dgm:t>
    </dgm:pt>
    <dgm:pt modelId="{15D4D732-AD2B-4A0B-8E07-E8EE93E9E366}" type="parTrans" cxnId="{FEA6CE30-0E8E-4E8C-9B32-0A25B8E57E35}">
      <dgm:prSet/>
      <dgm:spPr/>
      <dgm:t>
        <a:bodyPr/>
        <a:lstStyle/>
        <a:p>
          <a:endParaRPr lang="es-ES">
            <a:solidFill>
              <a:schemeClr val="bg1"/>
            </a:solidFill>
            <a:latin typeface="Arial Narrow" pitchFamily="34" charset="0"/>
          </a:endParaRPr>
        </a:p>
      </dgm:t>
    </dgm:pt>
    <dgm:pt modelId="{8E320E2B-10F1-4C1F-AB0A-D384AE48DB72}" type="sibTrans" cxnId="{FEA6CE30-0E8E-4E8C-9B32-0A25B8E57E35}">
      <dgm:prSet/>
      <dgm:spPr/>
      <dgm:t>
        <a:bodyPr/>
        <a:lstStyle/>
        <a:p>
          <a:endParaRPr lang="es-ES">
            <a:solidFill>
              <a:schemeClr val="bg1"/>
            </a:solidFill>
            <a:latin typeface="Arial Narrow" pitchFamily="34" charset="0"/>
          </a:endParaRPr>
        </a:p>
      </dgm:t>
    </dgm:pt>
    <dgm:pt modelId="{6F6BA999-716E-4351-86CB-398AC3662C6A}">
      <dgm:prSet phldrT="[Texto]" custT="1"/>
      <dgm:spPr>
        <a:xfrm>
          <a:off x="11369" y="1352794"/>
          <a:ext cx="2617663" cy="1136176"/>
        </a:xfrm>
        <a:solidFill>
          <a:srgbClr val="4F81BD">
            <a:tint val="99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0" i="0" u="none" strike="noStrike" dirty="0" smtClean="0">
              <a:solidFill>
                <a:schemeClr val="bg1"/>
              </a:solidFill>
              <a:latin typeface="Arial Narrow" pitchFamily="34" charset="0"/>
              <a:ea typeface="+mn-ea"/>
              <a:cs typeface="+mn-cs"/>
            </a:rPr>
            <a:t>Innovación tecnológica </a:t>
          </a:r>
          <a:endParaRPr lang="es-ES" sz="1800" dirty="0">
            <a:solidFill>
              <a:schemeClr val="bg1"/>
            </a:solidFill>
            <a:latin typeface="Arial Narrow" pitchFamily="34" charset="0"/>
            <a:ea typeface="+mn-ea"/>
            <a:cs typeface="+mn-cs"/>
          </a:endParaRPr>
        </a:p>
      </dgm:t>
    </dgm:pt>
    <dgm:pt modelId="{CDFC4D0A-5200-4EEB-8227-472A84BB520B}" type="parTrans" cxnId="{247139E7-BC5E-4B21-AB37-92028B7B4455}">
      <dgm:prSet/>
      <dgm:spPr/>
      <dgm:t>
        <a:bodyPr/>
        <a:lstStyle/>
        <a:p>
          <a:endParaRPr lang="es-ES">
            <a:solidFill>
              <a:schemeClr val="bg1"/>
            </a:solidFill>
            <a:latin typeface="Arial Narrow" pitchFamily="34" charset="0"/>
          </a:endParaRPr>
        </a:p>
      </dgm:t>
    </dgm:pt>
    <dgm:pt modelId="{4AC0C7A8-0BB6-432D-8C8C-75139EFC9885}" type="sibTrans" cxnId="{247139E7-BC5E-4B21-AB37-92028B7B4455}">
      <dgm:prSet/>
      <dgm:spPr/>
      <dgm:t>
        <a:bodyPr/>
        <a:lstStyle/>
        <a:p>
          <a:endParaRPr lang="es-ES">
            <a:solidFill>
              <a:schemeClr val="bg1"/>
            </a:solidFill>
            <a:latin typeface="Arial Narrow" pitchFamily="34" charset="0"/>
          </a:endParaRPr>
        </a:p>
      </dgm:t>
    </dgm:pt>
    <dgm:pt modelId="{D164075A-03DA-456B-B7F7-3275CE404F3D}">
      <dgm:prSet phldrT="[Texto]" custT="1"/>
      <dgm:spPr>
        <a:xfrm>
          <a:off x="2736398" y="1352794"/>
          <a:ext cx="1281911" cy="1136176"/>
        </a:xfrm>
        <a:solidFill>
          <a:srgbClr val="4F81BD">
            <a:tint val="99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0" i="0" u="none" strike="noStrike" dirty="0" smtClean="0">
              <a:solidFill>
                <a:schemeClr val="bg1"/>
              </a:solidFill>
              <a:latin typeface="Arial Narrow" pitchFamily="34" charset="0"/>
              <a:ea typeface="+mn-ea"/>
              <a:cs typeface="+mn-cs"/>
            </a:rPr>
            <a:t>Infraestructura</a:t>
          </a:r>
          <a:endParaRPr lang="es-ES" sz="1800" dirty="0">
            <a:solidFill>
              <a:schemeClr val="bg1"/>
            </a:solidFill>
            <a:latin typeface="Arial Narrow" pitchFamily="34" charset="0"/>
            <a:ea typeface="+mn-ea"/>
            <a:cs typeface="+mn-cs"/>
          </a:endParaRPr>
        </a:p>
      </dgm:t>
    </dgm:pt>
    <dgm:pt modelId="{2FCBC37C-BA8A-4962-A0D9-478A780E9B93}" type="parTrans" cxnId="{59411524-D8C4-4AE7-8609-913BE3A2D142}">
      <dgm:prSet/>
      <dgm:spPr/>
      <dgm:t>
        <a:bodyPr/>
        <a:lstStyle/>
        <a:p>
          <a:endParaRPr lang="es-ES">
            <a:solidFill>
              <a:schemeClr val="bg1"/>
            </a:solidFill>
            <a:latin typeface="Arial Narrow" pitchFamily="34" charset="0"/>
          </a:endParaRPr>
        </a:p>
      </dgm:t>
    </dgm:pt>
    <dgm:pt modelId="{BC050C29-515D-4D57-B128-D59E778F1068}" type="sibTrans" cxnId="{59411524-D8C4-4AE7-8609-913BE3A2D142}">
      <dgm:prSet/>
      <dgm:spPr/>
      <dgm:t>
        <a:bodyPr/>
        <a:lstStyle/>
        <a:p>
          <a:endParaRPr lang="es-ES">
            <a:solidFill>
              <a:schemeClr val="bg1"/>
            </a:solidFill>
            <a:latin typeface="Arial Narrow" pitchFamily="34" charset="0"/>
          </a:endParaRPr>
        </a:p>
      </dgm:t>
    </dgm:pt>
    <dgm:pt modelId="{6FC97BAD-6779-4C13-BDFD-723AB93724D2}">
      <dgm:prSet phldrT="[Texto]" custT="1"/>
      <dgm:spPr>
        <a:xfrm>
          <a:off x="2738898" y="2656430"/>
          <a:ext cx="1276911"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s-ES" sz="1500" b="0" i="0" u="none" dirty="0" smtClean="0">
              <a:solidFill>
                <a:schemeClr val="bg1"/>
              </a:solidFill>
              <a:latin typeface="Arial Narrow" pitchFamily="34" charset="0"/>
              <a:ea typeface="+mn-ea"/>
              <a:cs typeface="+mn-cs"/>
            </a:rPr>
            <a:t>Sustentabilidad ambiental en la infraestructura universitaria</a:t>
          </a:r>
          <a:endParaRPr lang="es-ES" sz="1500" dirty="0">
            <a:solidFill>
              <a:schemeClr val="bg1"/>
            </a:solidFill>
            <a:latin typeface="Arial Narrow" pitchFamily="34" charset="0"/>
            <a:ea typeface="+mn-ea"/>
            <a:cs typeface="+mn-cs"/>
          </a:endParaRPr>
        </a:p>
      </dgm:t>
    </dgm:pt>
    <dgm:pt modelId="{1FCED9E0-3215-43C7-BA47-CCEBE90DFDA1}" type="parTrans" cxnId="{B4E1DA51-1595-465D-BFB5-2076B1A53ABC}">
      <dgm:prSet/>
      <dgm:spPr/>
      <dgm:t>
        <a:bodyPr/>
        <a:lstStyle/>
        <a:p>
          <a:endParaRPr lang="es-ES">
            <a:solidFill>
              <a:schemeClr val="bg1"/>
            </a:solidFill>
            <a:latin typeface="Arial Narrow" pitchFamily="34" charset="0"/>
          </a:endParaRPr>
        </a:p>
      </dgm:t>
    </dgm:pt>
    <dgm:pt modelId="{0F556630-6B39-4774-8090-4AB0D7CCB1EA}" type="sibTrans" cxnId="{B4E1DA51-1595-465D-BFB5-2076B1A53ABC}">
      <dgm:prSet/>
      <dgm:spPr/>
      <dgm:t>
        <a:bodyPr/>
        <a:lstStyle/>
        <a:p>
          <a:endParaRPr lang="es-ES">
            <a:solidFill>
              <a:schemeClr val="bg1"/>
            </a:solidFill>
            <a:latin typeface="Arial Narrow" pitchFamily="34" charset="0"/>
          </a:endParaRPr>
        </a:p>
      </dgm:t>
    </dgm:pt>
    <dgm:pt modelId="{12776263-C64C-40FC-8911-16E494BAD286}">
      <dgm:prSet phldrT="[Texto]" custT="1"/>
      <dgm:spPr>
        <a:xfrm>
          <a:off x="4125674" y="1352794"/>
          <a:ext cx="1281911" cy="1136176"/>
        </a:xfrm>
        <a:solidFill>
          <a:srgbClr val="4F81BD">
            <a:tint val="99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b="0" i="0" u="none" strike="noStrike" dirty="0" smtClean="0">
              <a:solidFill>
                <a:schemeClr val="bg1"/>
              </a:solidFill>
              <a:latin typeface="Arial Narrow" pitchFamily="34" charset="0"/>
              <a:ea typeface="+mn-ea"/>
              <a:cs typeface="+mn-cs"/>
            </a:rPr>
            <a:t>Aspectos Ambientales</a:t>
          </a:r>
          <a:endParaRPr lang="es-ES" sz="1800" dirty="0">
            <a:solidFill>
              <a:schemeClr val="bg1"/>
            </a:solidFill>
            <a:latin typeface="Arial Narrow" pitchFamily="34" charset="0"/>
            <a:ea typeface="+mn-ea"/>
            <a:cs typeface="+mn-cs"/>
          </a:endParaRPr>
        </a:p>
      </dgm:t>
    </dgm:pt>
    <dgm:pt modelId="{B08B7A14-36F9-4F83-9B07-BE7345EB05C7}" type="parTrans" cxnId="{F46AE5C9-0AE0-409F-8A97-FE10219363D8}">
      <dgm:prSet/>
      <dgm:spPr/>
      <dgm:t>
        <a:bodyPr/>
        <a:lstStyle/>
        <a:p>
          <a:endParaRPr lang="es-ES">
            <a:solidFill>
              <a:schemeClr val="bg1"/>
            </a:solidFill>
            <a:latin typeface="Arial Narrow" pitchFamily="34" charset="0"/>
          </a:endParaRPr>
        </a:p>
      </dgm:t>
    </dgm:pt>
    <dgm:pt modelId="{DAAA33E9-D2D1-445D-B49D-232036E538F7}" type="sibTrans" cxnId="{F46AE5C9-0AE0-409F-8A97-FE10219363D8}">
      <dgm:prSet/>
      <dgm:spPr/>
      <dgm:t>
        <a:bodyPr/>
        <a:lstStyle/>
        <a:p>
          <a:endParaRPr lang="es-ES">
            <a:solidFill>
              <a:schemeClr val="bg1"/>
            </a:solidFill>
            <a:latin typeface="Arial Narrow" pitchFamily="34" charset="0"/>
          </a:endParaRPr>
        </a:p>
      </dgm:t>
    </dgm:pt>
    <dgm:pt modelId="{4061980C-3B5A-4DBF-BFE9-2B413F08687D}">
      <dgm:prSet phldrT="[Texto]" custT="1"/>
      <dgm:spPr>
        <a:xfrm>
          <a:off x="21689" y="2656430"/>
          <a:ext cx="1271930"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500" b="0" i="0" u="none" dirty="0" err="1" smtClean="0">
              <a:solidFill>
                <a:schemeClr val="bg1"/>
              </a:solidFill>
              <a:latin typeface="Arial Narrow" pitchFamily="34" charset="0"/>
              <a:ea typeface="+mn-ea"/>
              <a:cs typeface="+mn-cs"/>
            </a:rPr>
            <a:t>TICs</a:t>
          </a:r>
          <a:r>
            <a:rPr lang="es-ES" sz="1500" b="0" i="0" u="none" dirty="0" smtClean="0">
              <a:solidFill>
                <a:schemeClr val="bg1"/>
              </a:solidFill>
              <a:latin typeface="Arial Narrow" pitchFamily="34" charset="0"/>
              <a:ea typeface="+mn-ea"/>
              <a:cs typeface="+mn-cs"/>
            </a:rPr>
            <a:t> para el fortalecimiento de los procesos GAI</a:t>
          </a:r>
          <a:endParaRPr lang="es-ES" sz="1500" dirty="0">
            <a:solidFill>
              <a:schemeClr val="bg1"/>
            </a:solidFill>
            <a:latin typeface="Arial Narrow" pitchFamily="34" charset="0"/>
            <a:ea typeface="+mn-ea"/>
            <a:cs typeface="+mn-cs"/>
          </a:endParaRPr>
        </a:p>
      </dgm:t>
    </dgm:pt>
    <dgm:pt modelId="{6EE3AA74-3AAC-4076-828E-EDC04FE5B663}" type="parTrans" cxnId="{B638E9B0-6C32-42AD-82BD-E60525AE9063}">
      <dgm:prSet/>
      <dgm:spPr/>
      <dgm:t>
        <a:bodyPr/>
        <a:lstStyle/>
        <a:p>
          <a:endParaRPr lang="es-ES">
            <a:solidFill>
              <a:schemeClr val="bg1"/>
            </a:solidFill>
            <a:latin typeface="Arial Narrow" pitchFamily="34" charset="0"/>
          </a:endParaRPr>
        </a:p>
      </dgm:t>
    </dgm:pt>
    <dgm:pt modelId="{5B0142DE-3F3C-4251-979E-20469CB49C54}" type="sibTrans" cxnId="{B638E9B0-6C32-42AD-82BD-E60525AE9063}">
      <dgm:prSet/>
      <dgm:spPr/>
      <dgm:t>
        <a:bodyPr/>
        <a:lstStyle/>
        <a:p>
          <a:endParaRPr lang="es-ES">
            <a:solidFill>
              <a:schemeClr val="bg1"/>
            </a:solidFill>
            <a:latin typeface="Arial Narrow" pitchFamily="34" charset="0"/>
          </a:endParaRPr>
        </a:p>
      </dgm:t>
    </dgm:pt>
    <dgm:pt modelId="{5233EA28-D945-4F8D-A7F9-2CE203B72687}">
      <dgm:prSet custT="1"/>
      <dgm:spPr>
        <a:xfrm>
          <a:off x="1346781" y="2656430"/>
          <a:ext cx="1271930"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500" b="0" i="0" u="none" dirty="0" smtClean="0">
              <a:solidFill>
                <a:schemeClr val="bg1"/>
              </a:solidFill>
              <a:latin typeface="Arial Narrow" pitchFamily="34" charset="0"/>
              <a:ea typeface="+mn-ea"/>
              <a:cs typeface="+mn-cs"/>
            </a:rPr>
            <a:t>Estrategias de Innovación Ambiental con las diferentes instancias institucionales</a:t>
          </a:r>
          <a:endParaRPr lang="es-ES" sz="1500" dirty="0">
            <a:solidFill>
              <a:schemeClr val="bg1"/>
            </a:solidFill>
            <a:latin typeface="Arial Narrow" pitchFamily="34" charset="0"/>
            <a:ea typeface="+mn-ea"/>
            <a:cs typeface="+mn-cs"/>
          </a:endParaRPr>
        </a:p>
      </dgm:t>
    </dgm:pt>
    <dgm:pt modelId="{AD87F0A8-FB7B-49C7-B5C9-FD374AEB16E7}" type="parTrans" cxnId="{6FF020D3-6E7F-4798-890D-3E3D13B5E044}">
      <dgm:prSet/>
      <dgm:spPr/>
      <dgm:t>
        <a:bodyPr/>
        <a:lstStyle/>
        <a:p>
          <a:endParaRPr lang="es-ES">
            <a:solidFill>
              <a:schemeClr val="bg1"/>
            </a:solidFill>
            <a:latin typeface="Arial Narrow" pitchFamily="34" charset="0"/>
          </a:endParaRPr>
        </a:p>
      </dgm:t>
    </dgm:pt>
    <dgm:pt modelId="{5EC8FF6A-3C34-4CE3-9A59-66F8F845CD0D}" type="sibTrans" cxnId="{6FF020D3-6E7F-4798-890D-3E3D13B5E044}">
      <dgm:prSet/>
      <dgm:spPr/>
      <dgm:t>
        <a:bodyPr/>
        <a:lstStyle/>
        <a:p>
          <a:endParaRPr lang="es-ES">
            <a:solidFill>
              <a:schemeClr val="bg1"/>
            </a:solidFill>
            <a:latin typeface="Arial Narrow" pitchFamily="34" charset="0"/>
          </a:endParaRPr>
        </a:p>
      </dgm:t>
    </dgm:pt>
    <dgm:pt modelId="{CDB83CFD-3BAF-4FE8-8417-C5867CD76421}">
      <dgm:prSet phldrT="[Texto]" custT="1"/>
      <dgm:spPr>
        <a:xfrm>
          <a:off x="4128175" y="2656430"/>
          <a:ext cx="1276911"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500" dirty="0" smtClean="0">
              <a:solidFill>
                <a:schemeClr val="bg1"/>
              </a:solidFill>
              <a:latin typeface="Arial Narrow" pitchFamily="34" charset="0"/>
              <a:ea typeface="+mn-ea"/>
              <a:cs typeface="+mn-cs"/>
            </a:rPr>
            <a:t>Atención de impactos ambientales significativos en el quehacer de la Institución para mejorar el desempeño ambiental de la misma</a:t>
          </a:r>
          <a:endParaRPr lang="es-ES" sz="1500" dirty="0">
            <a:solidFill>
              <a:schemeClr val="bg1"/>
            </a:solidFill>
            <a:latin typeface="Arial Narrow" pitchFamily="34" charset="0"/>
            <a:ea typeface="+mn-ea"/>
            <a:cs typeface="+mn-cs"/>
          </a:endParaRPr>
        </a:p>
      </dgm:t>
    </dgm:pt>
    <dgm:pt modelId="{46F0B14A-F40E-4C5C-80D6-6303DFB010A9}" type="parTrans" cxnId="{A1013DC6-0F3B-4F63-B787-B874AE772CE0}">
      <dgm:prSet/>
      <dgm:spPr/>
      <dgm:t>
        <a:bodyPr/>
        <a:lstStyle/>
        <a:p>
          <a:endParaRPr lang="es-ES">
            <a:solidFill>
              <a:schemeClr val="bg1"/>
            </a:solidFill>
            <a:latin typeface="Arial Narrow" pitchFamily="34" charset="0"/>
          </a:endParaRPr>
        </a:p>
      </dgm:t>
    </dgm:pt>
    <dgm:pt modelId="{AF6C6E70-9556-4E00-880A-8E72B3089BF7}" type="sibTrans" cxnId="{A1013DC6-0F3B-4F63-B787-B874AE772CE0}">
      <dgm:prSet/>
      <dgm:spPr/>
      <dgm:t>
        <a:bodyPr/>
        <a:lstStyle/>
        <a:p>
          <a:endParaRPr lang="es-ES">
            <a:solidFill>
              <a:schemeClr val="bg1"/>
            </a:solidFill>
            <a:latin typeface="Arial Narrow" pitchFamily="34" charset="0"/>
          </a:endParaRPr>
        </a:p>
      </dgm:t>
    </dgm:pt>
    <dgm:pt modelId="{1964E33E-1C20-4CCF-A776-0C51EB1F4230}">
      <dgm:prSet phldrT="[Texto]" custT="1"/>
      <dgm:spPr>
        <a:xfrm>
          <a:off x="5514951" y="1352794"/>
          <a:ext cx="2617610" cy="1136176"/>
        </a:xfrm>
        <a:solidFill>
          <a:srgbClr val="4F81BD">
            <a:tint val="99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800" dirty="0" smtClean="0">
              <a:solidFill>
                <a:schemeClr val="bg1"/>
              </a:solidFill>
              <a:latin typeface="Arial Narrow" pitchFamily="34" charset="0"/>
              <a:ea typeface="+mn-ea"/>
              <a:cs typeface="+mn-cs"/>
            </a:rPr>
            <a:t>Evaluación y seguimiento de Gestión Ambiental.</a:t>
          </a:r>
          <a:endParaRPr lang="es-ES" sz="1800" dirty="0">
            <a:solidFill>
              <a:schemeClr val="bg1"/>
            </a:solidFill>
            <a:latin typeface="Arial Narrow" pitchFamily="34" charset="0"/>
            <a:ea typeface="+mn-ea"/>
            <a:cs typeface="+mn-cs"/>
          </a:endParaRPr>
        </a:p>
      </dgm:t>
    </dgm:pt>
    <dgm:pt modelId="{04E3632C-4858-4B7D-8973-A0D169C4298D}" type="parTrans" cxnId="{B6756087-9574-491D-922E-E472B7814B64}">
      <dgm:prSet/>
      <dgm:spPr/>
      <dgm:t>
        <a:bodyPr/>
        <a:lstStyle/>
        <a:p>
          <a:endParaRPr lang="es-ES">
            <a:solidFill>
              <a:schemeClr val="bg1"/>
            </a:solidFill>
            <a:latin typeface="Arial Narrow" pitchFamily="34" charset="0"/>
          </a:endParaRPr>
        </a:p>
      </dgm:t>
    </dgm:pt>
    <dgm:pt modelId="{C2E40DE3-49C2-4747-A750-F26F0D57BAB7}" type="sibTrans" cxnId="{B6756087-9574-491D-922E-E472B7814B64}">
      <dgm:prSet/>
      <dgm:spPr/>
      <dgm:t>
        <a:bodyPr/>
        <a:lstStyle/>
        <a:p>
          <a:endParaRPr lang="es-ES">
            <a:solidFill>
              <a:schemeClr val="bg1"/>
            </a:solidFill>
            <a:latin typeface="Arial Narrow" pitchFamily="34" charset="0"/>
          </a:endParaRPr>
        </a:p>
      </dgm:t>
    </dgm:pt>
    <dgm:pt modelId="{6390E354-46D3-4206-AB60-6B08029039D2}">
      <dgm:prSet phldrT="[Texto]" custT="1"/>
      <dgm:spPr>
        <a:xfrm>
          <a:off x="5525246" y="2656430"/>
          <a:ext cx="1271930"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500" b="0" i="0" u="none" dirty="0" smtClean="0">
              <a:solidFill>
                <a:schemeClr val="bg1"/>
              </a:solidFill>
              <a:latin typeface="Arial Narrow" pitchFamily="34" charset="0"/>
              <a:ea typeface="+mn-ea"/>
              <a:cs typeface="+mn-cs"/>
            </a:rPr>
            <a:t>Sistema de indicadores ambientales</a:t>
          </a:r>
          <a:endParaRPr lang="es-ES" sz="1500" dirty="0">
            <a:solidFill>
              <a:schemeClr val="bg1"/>
            </a:solidFill>
            <a:latin typeface="Arial Narrow" pitchFamily="34" charset="0"/>
            <a:ea typeface="+mn-ea"/>
            <a:cs typeface="+mn-cs"/>
          </a:endParaRPr>
        </a:p>
      </dgm:t>
    </dgm:pt>
    <dgm:pt modelId="{DF25F127-2FB3-48A1-BF79-9581EA4498E1}" type="parTrans" cxnId="{8B4A4439-C784-4111-9260-33D69DCD1D6D}">
      <dgm:prSet/>
      <dgm:spPr/>
      <dgm:t>
        <a:bodyPr/>
        <a:lstStyle/>
        <a:p>
          <a:endParaRPr lang="es-ES">
            <a:solidFill>
              <a:schemeClr val="bg1"/>
            </a:solidFill>
            <a:latin typeface="Arial Narrow" pitchFamily="34" charset="0"/>
          </a:endParaRPr>
        </a:p>
      </dgm:t>
    </dgm:pt>
    <dgm:pt modelId="{E25EBD93-E469-4EE6-AFBC-653376C9685A}" type="sibTrans" cxnId="{8B4A4439-C784-4111-9260-33D69DCD1D6D}">
      <dgm:prSet/>
      <dgm:spPr/>
      <dgm:t>
        <a:bodyPr/>
        <a:lstStyle/>
        <a:p>
          <a:endParaRPr lang="es-ES">
            <a:solidFill>
              <a:schemeClr val="bg1"/>
            </a:solidFill>
            <a:latin typeface="Arial Narrow" pitchFamily="34" charset="0"/>
          </a:endParaRPr>
        </a:p>
      </dgm:t>
    </dgm:pt>
    <dgm:pt modelId="{240FC25F-01DE-42C8-AC62-23B33EA740A1}">
      <dgm:prSet custT="1"/>
      <dgm:spPr>
        <a:xfrm>
          <a:off x="6850337" y="2656430"/>
          <a:ext cx="1271930" cy="2841148"/>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400" b="0" i="0" u="none" dirty="0" smtClean="0">
              <a:solidFill>
                <a:schemeClr val="bg1"/>
              </a:solidFill>
              <a:latin typeface="Arial Narrow" pitchFamily="34" charset="0"/>
              <a:ea typeface="+mn-ea"/>
              <a:cs typeface="+mn-cs"/>
            </a:rPr>
            <a:t>Cumplimiento de políticas de carácter ambiental en la Institución mediante auditorías ambientales u otros mecanismos de evaluación.</a:t>
          </a:r>
          <a:endParaRPr lang="es-ES" sz="1400" dirty="0">
            <a:solidFill>
              <a:schemeClr val="bg1"/>
            </a:solidFill>
            <a:latin typeface="Arial Narrow" pitchFamily="34" charset="0"/>
            <a:ea typeface="+mn-ea"/>
            <a:cs typeface="+mn-cs"/>
          </a:endParaRPr>
        </a:p>
      </dgm:t>
    </dgm:pt>
    <dgm:pt modelId="{74F6345F-8D42-4E2A-8855-5E974F7D6C49}" type="parTrans" cxnId="{BBBE3067-9617-4653-9352-70E00FA5CE2A}">
      <dgm:prSet/>
      <dgm:spPr/>
      <dgm:t>
        <a:bodyPr/>
        <a:lstStyle/>
        <a:p>
          <a:endParaRPr lang="es-ES">
            <a:solidFill>
              <a:schemeClr val="bg1"/>
            </a:solidFill>
            <a:latin typeface="Arial Narrow" pitchFamily="34" charset="0"/>
          </a:endParaRPr>
        </a:p>
      </dgm:t>
    </dgm:pt>
    <dgm:pt modelId="{EB40B9E7-6E70-4ADE-8EAE-9E46BF0CD67E}" type="sibTrans" cxnId="{BBBE3067-9617-4653-9352-70E00FA5CE2A}">
      <dgm:prSet/>
      <dgm:spPr/>
      <dgm:t>
        <a:bodyPr/>
        <a:lstStyle/>
        <a:p>
          <a:endParaRPr lang="es-ES">
            <a:solidFill>
              <a:schemeClr val="bg1"/>
            </a:solidFill>
            <a:latin typeface="Arial Narrow" pitchFamily="34" charset="0"/>
          </a:endParaRPr>
        </a:p>
      </dgm:t>
    </dgm:pt>
    <dgm:pt modelId="{BCE3DA1A-92D0-4AF2-AC93-52B1F87F0912}" type="pres">
      <dgm:prSet presAssocID="{69ABCDE0-DC2F-4DFC-9AA6-B7FD7B3DF538}" presName="Name0" presStyleCnt="0">
        <dgm:presLayoutVars>
          <dgm:chPref val="1"/>
          <dgm:dir/>
          <dgm:animOne val="branch"/>
          <dgm:animLvl val="lvl"/>
          <dgm:resizeHandles/>
        </dgm:presLayoutVars>
      </dgm:prSet>
      <dgm:spPr/>
      <dgm:t>
        <a:bodyPr/>
        <a:lstStyle/>
        <a:p>
          <a:endParaRPr lang="es-ES"/>
        </a:p>
      </dgm:t>
    </dgm:pt>
    <dgm:pt modelId="{1A14A370-6BC9-49C8-852D-A1BD641A6D75}" type="pres">
      <dgm:prSet presAssocID="{DBEA0004-9891-4D64-BABD-2AB012E1493F}" presName="vertOne" presStyleCnt="0"/>
      <dgm:spPr/>
    </dgm:pt>
    <dgm:pt modelId="{9BB4E7FC-3010-4816-9141-F5033F3EAFEC}" type="pres">
      <dgm:prSet presAssocID="{DBEA0004-9891-4D64-BABD-2AB012E1493F}" presName="txOne" presStyleLbl="node0" presStyleIdx="0" presStyleCnt="1" custScaleY="58530">
        <dgm:presLayoutVars>
          <dgm:chPref val="3"/>
        </dgm:presLayoutVars>
      </dgm:prSet>
      <dgm:spPr>
        <a:prstGeom prst="roundRect">
          <a:avLst>
            <a:gd name="adj" fmla="val 10000"/>
          </a:avLst>
        </a:prstGeom>
      </dgm:spPr>
      <dgm:t>
        <a:bodyPr/>
        <a:lstStyle/>
        <a:p>
          <a:endParaRPr lang="es-ES"/>
        </a:p>
      </dgm:t>
    </dgm:pt>
    <dgm:pt modelId="{707FB2F1-75B1-4C82-8EA5-F07F2FCD47AD}" type="pres">
      <dgm:prSet presAssocID="{DBEA0004-9891-4D64-BABD-2AB012E1493F}" presName="parTransOne" presStyleCnt="0"/>
      <dgm:spPr/>
    </dgm:pt>
    <dgm:pt modelId="{0FF32758-197A-4077-93B1-11A7D657FE06}" type="pres">
      <dgm:prSet presAssocID="{DBEA0004-9891-4D64-BABD-2AB012E1493F}" presName="horzOne" presStyleCnt="0"/>
      <dgm:spPr/>
    </dgm:pt>
    <dgm:pt modelId="{9C571CC2-75F6-4937-8154-5A3002172700}" type="pres">
      <dgm:prSet presAssocID="{6F6BA999-716E-4351-86CB-398AC3662C6A}" presName="vertTwo" presStyleCnt="0"/>
      <dgm:spPr/>
    </dgm:pt>
    <dgm:pt modelId="{EA489493-C0FC-46E0-94B9-2076D7FFC0C9}" type="pres">
      <dgm:prSet presAssocID="{6F6BA999-716E-4351-86CB-398AC3662C6A}" presName="txTwo" presStyleLbl="node2" presStyleIdx="0" presStyleCnt="4" custScaleY="56252">
        <dgm:presLayoutVars>
          <dgm:chPref val="3"/>
        </dgm:presLayoutVars>
      </dgm:prSet>
      <dgm:spPr>
        <a:prstGeom prst="roundRect">
          <a:avLst>
            <a:gd name="adj" fmla="val 10000"/>
          </a:avLst>
        </a:prstGeom>
      </dgm:spPr>
      <dgm:t>
        <a:bodyPr/>
        <a:lstStyle/>
        <a:p>
          <a:endParaRPr lang="es-ES"/>
        </a:p>
      </dgm:t>
    </dgm:pt>
    <dgm:pt modelId="{A96D5A70-47AE-4A26-AC91-F81CDAB0E51C}" type="pres">
      <dgm:prSet presAssocID="{6F6BA999-716E-4351-86CB-398AC3662C6A}" presName="parTransTwo" presStyleCnt="0"/>
      <dgm:spPr/>
    </dgm:pt>
    <dgm:pt modelId="{3163C4C2-DA5F-4CF1-9ED0-B69843FF856F}" type="pres">
      <dgm:prSet presAssocID="{6F6BA999-716E-4351-86CB-398AC3662C6A}" presName="horzTwo" presStyleCnt="0"/>
      <dgm:spPr/>
    </dgm:pt>
    <dgm:pt modelId="{8CBE5F30-4645-4FD3-9855-82B327BE21D7}" type="pres">
      <dgm:prSet presAssocID="{4061980C-3B5A-4DBF-BFE9-2B413F08687D}" presName="vertThree" presStyleCnt="0"/>
      <dgm:spPr/>
    </dgm:pt>
    <dgm:pt modelId="{5CF6F7AC-0841-4B2B-8C36-1F5F54797DB7}" type="pres">
      <dgm:prSet presAssocID="{4061980C-3B5A-4DBF-BFE9-2B413F08687D}" presName="txThree" presStyleLbl="node3" presStyleIdx="0" presStyleCnt="6" custScaleY="140665">
        <dgm:presLayoutVars>
          <dgm:chPref val="3"/>
        </dgm:presLayoutVars>
      </dgm:prSet>
      <dgm:spPr>
        <a:prstGeom prst="roundRect">
          <a:avLst>
            <a:gd name="adj" fmla="val 10000"/>
          </a:avLst>
        </a:prstGeom>
      </dgm:spPr>
      <dgm:t>
        <a:bodyPr/>
        <a:lstStyle/>
        <a:p>
          <a:endParaRPr lang="es-ES"/>
        </a:p>
      </dgm:t>
    </dgm:pt>
    <dgm:pt modelId="{A8FBB920-1809-4123-BC11-04C0DA7B0B00}" type="pres">
      <dgm:prSet presAssocID="{4061980C-3B5A-4DBF-BFE9-2B413F08687D}" presName="horzThree" presStyleCnt="0"/>
      <dgm:spPr/>
    </dgm:pt>
    <dgm:pt modelId="{1C4D1A56-50C4-4DC9-A558-5A8A3A57F799}" type="pres">
      <dgm:prSet presAssocID="{5B0142DE-3F3C-4251-979E-20469CB49C54}" presName="sibSpaceThree" presStyleCnt="0"/>
      <dgm:spPr/>
    </dgm:pt>
    <dgm:pt modelId="{E4A50A9E-9079-467C-B0BD-9AB514D44C89}" type="pres">
      <dgm:prSet presAssocID="{5233EA28-D945-4F8D-A7F9-2CE203B72687}" presName="vertThree" presStyleCnt="0"/>
      <dgm:spPr/>
    </dgm:pt>
    <dgm:pt modelId="{AAC4696A-7936-4A25-8314-CB8C05EB5C94}" type="pres">
      <dgm:prSet presAssocID="{5233EA28-D945-4F8D-A7F9-2CE203B72687}" presName="txThree" presStyleLbl="node3" presStyleIdx="1" presStyleCnt="6" custScaleY="140665">
        <dgm:presLayoutVars>
          <dgm:chPref val="3"/>
        </dgm:presLayoutVars>
      </dgm:prSet>
      <dgm:spPr>
        <a:prstGeom prst="roundRect">
          <a:avLst>
            <a:gd name="adj" fmla="val 10000"/>
          </a:avLst>
        </a:prstGeom>
      </dgm:spPr>
      <dgm:t>
        <a:bodyPr/>
        <a:lstStyle/>
        <a:p>
          <a:endParaRPr lang="es-ES"/>
        </a:p>
      </dgm:t>
    </dgm:pt>
    <dgm:pt modelId="{A72A939D-224D-49EC-9E00-64D1C15F2A9C}" type="pres">
      <dgm:prSet presAssocID="{5233EA28-D945-4F8D-A7F9-2CE203B72687}" presName="horzThree" presStyleCnt="0"/>
      <dgm:spPr/>
    </dgm:pt>
    <dgm:pt modelId="{62427CD3-FD84-4AA0-803F-DB9721F3FD54}" type="pres">
      <dgm:prSet presAssocID="{4AC0C7A8-0BB6-432D-8C8C-75139EFC9885}" presName="sibSpaceTwo" presStyleCnt="0"/>
      <dgm:spPr/>
    </dgm:pt>
    <dgm:pt modelId="{3F1AC1B5-11DD-4728-AD9C-6D7D1C41F9DD}" type="pres">
      <dgm:prSet presAssocID="{D164075A-03DA-456B-B7F7-3275CE404F3D}" presName="vertTwo" presStyleCnt="0"/>
      <dgm:spPr/>
    </dgm:pt>
    <dgm:pt modelId="{40B43667-7EA0-4DA3-8436-93283B5B2D18}" type="pres">
      <dgm:prSet presAssocID="{D164075A-03DA-456B-B7F7-3275CE404F3D}" presName="txTwo" presStyleLbl="node2" presStyleIdx="1" presStyleCnt="4" custScaleY="56252">
        <dgm:presLayoutVars>
          <dgm:chPref val="3"/>
        </dgm:presLayoutVars>
      </dgm:prSet>
      <dgm:spPr>
        <a:prstGeom prst="roundRect">
          <a:avLst>
            <a:gd name="adj" fmla="val 10000"/>
          </a:avLst>
        </a:prstGeom>
      </dgm:spPr>
      <dgm:t>
        <a:bodyPr/>
        <a:lstStyle/>
        <a:p>
          <a:endParaRPr lang="es-ES"/>
        </a:p>
      </dgm:t>
    </dgm:pt>
    <dgm:pt modelId="{3C04EC79-C880-44CD-A490-ED32F67E644A}" type="pres">
      <dgm:prSet presAssocID="{D164075A-03DA-456B-B7F7-3275CE404F3D}" presName="parTransTwo" presStyleCnt="0"/>
      <dgm:spPr/>
    </dgm:pt>
    <dgm:pt modelId="{0C9B8259-A2D3-411B-885C-46B8E8801684}" type="pres">
      <dgm:prSet presAssocID="{D164075A-03DA-456B-B7F7-3275CE404F3D}" presName="horzTwo" presStyleCnt="0"/>
      <dgm:spPr/>
    </dgm:pt>
    <dgm:pt modelId="{B0CCC62F-33A5-443F-A48A-5D63E9F6E779}" type="pres">
      <dgm:prSet presAssocID="{6FC97BAD-6779-4C13-BDFD-723AB93724D2}" presName="vertThree" presStyleCnt="0"/>
      <dgm:spPr/>
    </dgm:pt>
    <dgm:pt modelId="{CD486F9C-8D74-45EB-899B-CBA66D227959}" type="pres">
      <dgm:prSet presAssocID="{6FC97BAD-6779-4C13-BDFD-723AB93724D2}" presName="txThree" presStyleLbl="node3" presStyleIdx="2" presStyleCnt="6" custScaleY="140665">
        <dgm:presLayoutVars>
          <dgm:chPref val="3"/>
        </dgm:presLayoutVars>
      </dgm:prSet>
      <dgm:spPr>
        <a:prstGeom prst="roundRect">
          <a:avLst>
            <a:gd name="adj" fmla="val 10000"/>
          </a:avLst>
        </a:prstGeom>
      </dgm:spPr>
      <dgm:t>
        <a:bodyPr/>
        <a:lstStyle/>
        <a:p>
          <a:endParaRPr lang="es-ES"/>
        </a:p>
      </dgm:t>
    </dgm:pt>
    <dgm:pt modelId="{E080839C-78D9-4DD3-8D33-932499176D69}" type="pres">
      <dgm:prSet presAssocID="{6FC97BAD-6779-4C13-BDFD-723AB93724D2}" presName="horzThree" presStyleCnt="0"/>
      <dgm:spPr/>
    </dgm:pt>
    <dgm:pt modelId="{F50A43BA-9468-4D88-8E66-18611AE28DC3}" type="pres">
      <dgm:prSet presAssocID="{BC050C29-515D-4D57-B128-D59E778F1068}" presName="sibSpaceTwo" presStyleCnt="0"/>
      <dgm:spPr/>
    </dgm:pt>
    <dgm:pt modelId="{B96D8E9E-BD5D-47B3-AE1C-31C17DCDC9B7}" type="pres">
      <dgm:prSet presAssocID="{12776263-C64C-40FC-8911-16E494BAD286}" presName="vertTwo" presStyleCnt="0"/>
      <dgm:spPr/>
    </dgm:pt>
    <dgm:pt modelId="{1BA540D8-1131-4867-9EFB-5A8BC07F3D2B}" type="pres">
      <dgm:prSet presAssocID="{12776263-C64C-40FC-8911-16E494BAD286}" presName="txTwo" presStyleLbl="node2" presStyleIdx="2" presStyleCnt="4" custScaleX="114532" custScaleY="56252">
        <dgm:presLayoutVars>
          <dgm:chPref val="3"/>
        </dgm:presLayoutVars>
      </dgm:prSet>
      <dgm:spPr>
        <a:prstGeom prst="roundRect">
          <a:avLst>
            <a:gd name="adj" fmla="val 10000"/>
          </a:avLst>
        </a:prstGeom>
      </dgm:spPr>
      <dgm:t>
        <a:bodyPr/>
        <a:lstStyle/>
        <a:p>
          <a:endParaRPr lang="es-ES"/>
        </a:p>
      </dgm:t>
    </dgm:pt>
    <dgm:pt modelId="{104243DA-F4E9-45A9-AED2-3A04DC034FDD}" type="pres">
      <dgm:prSet presAssocID="{12776263-C64C-40FC-8911-16E494BAD286}" presName="parTransTwo" presStyleCnt="0"/>
      <dgm:spPr/>
    </dgm:pt>
    <dgm:pt modelId="{22688B55-91EC-4066-8F1F-661AC806B23D}" type="pres">
      <dgm:prSet presAssocID="{12776263-C64C-40FC-8911-16E494BAD286}" presName="horzTwo" presStyleCnt="0"/>
      <dgm:spPr/>
    </dgm:pt>
    <dgm:pt modelId="{995B39CD-F278-4D1A-AFD5-CC097B2A1E8C}" type="pres">
      <dgm:prSet presAssocID="{CDB83CFD-3BAF-4FE8-8417-C5867CD76421}" presName="vertThree" presStyleCnt="0"/>
      <dgm:spPr/>
    </dgm:pt>
    <dgm:pt modelId="{C2C174EA-2573-4EE5-909B-A05952E1CF63}" type="pres">
      <dgm:prSet presAssocID="{CDB83CFD-3BAF-4FE8-8417-C5867CD76421}" presName="txThree" presStyleLbl="node3" presStyleIdx="3" presStyleCnt="6" custScaleX="108804" custScaleY="140665">
        <dgm:presLayoutVars>
          <dgm:chPref val="3"/>
        </dgm:presLayoutVars>
      </dgm:prSet>
      <dgm:spPr>
        <a:prstGeom prst="roundRect">
          <a:avLst>
            <a:gd name="adj" fmla="val 10000"/>
          </a:avLst>
        </a:prstGeom>
      </dgm:spPr>
      <dgm:t>
        <a:bodyPr/>
        <a:lstStyle/>
        <a:p>
          <a:endParaRPr lang="es-ES"/>
        </a:p>
      </dgm:t>
    </dgm:pt>
    <dgm:pt modelId="{DF9AB0B7-AED4-4B0A-BDE8-3ED4DA9869C7}" type="pres">
      <dgm:prSet presAssocID="{CDB83CFD-3BAF-4FE8-8417-C5867CD76421}" presName="horzThree" presStyleCnt="0"/>
      <dgm:spPr/>
    </dgm:pt>
    <dgm:pt modelId="{50582367-7E9A-41F2-BA23-4DF37C6DB557}" type="pres">
      <dgm:prSet presAssocID="{DAAA33E9-D2D1-445D-B49D-232036E538F7}" presName="sibSpaceTwo" presStyleCnt="0"/>
      <dgm:spPr/>
    </dgm:pt>
    <dgm:pt modelId="{03B50D26-5A0D-48D8-8FA0-444C322BF1CF}" type="pres">
      <dgm:prSet presAssocID="{1964E33E-1C20-4CCF-A776-0C51EB1F4230}" presName="vertTwo" presStyleCnt="0"/>
      <dgm:spPr/>
    </dgm:pt>
    <dgm:pt modelId="{EFB945DE-6D67-4F3A-90F3-0EDE00AE387A}" type="pres">
      <dgm:prSet presAssocID="{1964E33E-1C20-4CCF-A776-0C51EB1F4230}" presName="txTwo" presStyleLbl="node2" presStyleIdx="3" presStyleCnt="4" custScaleY="56252">
        <dgm:presLayoutVars>
          <dgm:chPref val="3"/>
        </dgm:presLayoutVars>
      </dgm:prSet>
      <dgm:spPr>
        <a:prstGeom prst="roundRect">
          <a:avLst>
            <a:gd name="adj" fmla="val 10000"/>
          </a:avLst>
        </a:prstGeom>
      </dgm:spPr>
      <dgm:t>
        <a:bodyPr/>
        <a:lstStyle/>
        <a:p>
          <a:endParaRPr lang="es-ES"/>
        </a:p>
      </dgm:t>
    </dgm:pt>
    <dgm:pt modelId="{25AEB79B-3BAD-46B9-B90A-D18BCC997E72}" type="pres">
      <dgm:prSet presAssocID="{1964E33E-1C20-4CCF-A776-0C51EB1F4230}" presName="parTransTwo" presStyleCnt="0"/>
      <dgm:spPr/>
    </dgm:pt>
    <dgm:pt modelId="{5883560B-4C3F-4242-916C-F4CF1773CB2A}" type="pres">
      <dgm:prSet presAssocID="{1964E33E-1C20-4CCF-A776-0C51EB1F4230}" presName="horzTwo" presStyleCnt="0"/>
      <dgm:spPr/>
    </dgm:pt>
    <dgm:pt modelId="{1DB728CC-1F25-4C8B-A2DF-0F01C538709A}" type="pres">
      <dgm:prSet presAssocID="{6390E354-46D3-4206-AB60-6B08029039D2}" presName="vertThree" presStyleCnt="0"/>
      <dgm:spPr/>
    </dgm:pt>
    <dgm:pt modelId="{448DA317-349A-423D-BCE6-3FEEA5708354}" type="pres">
      <dgm:prSet presAssocID="{6390E354-46D3-4206-AB60-6B08029039D2}" presName="txThree" presStyleLbl="node3" presStyleIdx="4" presStyleCnt="6" custScaleY="140665">
        <dgm:presLayoutVars>
          <dgm:chPref val="3"/>
        </dgm:presLayoutVars>
      </dgm:prSet>
      <dgm:spPr>
        <a:prstGeom prst="roundRect">
          <a:avLst>
            <a:gd name="adj" fmla="val 10000"/>
          </a:avLst>
        </a:prstGeom>
      </dgm:spPr>
      <dgm:t>
        <a:bodyPr/>
        <a:lstStyle/>
        <a:p>
          <a:endParaRPr lang="es-ES"/>
        </a:p>
      </dgm:t>
    </dgm:pt>
    <dgm:pt modelId="{902E7631-EB60-44D3-852F-8A18247DABE1}" type="pres">
      <dgm:prSet presAssocID="{6390E354-46D3-4206-AB60-6B08029039D2}" presName="horzThree" presStyleCnt="0"/>
      <dgm:spPr/>
    </dgm:pt>
    <dgm:pt modelId="{120949AF-2BAD-4DF3-B64C-A06EF9F4F2C3}" type="pres">
      <dgm:prSet presAssocID="{E25EBD93-E469-4EE6-AFBC-653376C9685A}" presName="sibSpaceThree" presStyleCnt="0"/>
      <dgm:spPr/>
    </dgm:pt>
    <dgm:pt modelId="{5CAF0CEA-EF43-4263-A19B-BF669D609230}" type="pres">
      <dgm:prSet presAssocID="{240FC25F-01DE-42C8-AC62-23B33EA740A1}" presName="vertThree" presStyleCnt="0"/>
      <dgm:spPr/>
    </dgm:pt>
    <dgm:pt modelId="{49F251B1-AB20-4E95-9839-511D73539C59}" type="pres">
      <dgm:prSet presAssocID="{240FC25F-01DE-42C8-AC62-23B33EA740A1}" presName="txThree" presStyleLbl="node3" presStyleIdx="5" presStyleCnt="6" custScaleY="140665">
        <dgm:presLayoutVars>
          <dgm:chPref val="3"/>
        </dgm:presLayoutVars>
      </dgm:prSet>
      <dgm:spPr>
        <a:prstGeom prst="roundRect">
          <a:avLst>
            <a:gd name="adj" fmla="val 10000"/>
          </a:avLst>
        </a:prstGeom>
      </dgm:spPr>
      <dgm:t>
        <a:bodyPr/>
        <a:lstStyle/>
        <a:p>
          <a:endParaRPr lang="es-ES"/>
        </a:p>
      </dgm:t>
    </dgm:pt>
    <dgm:pt modelId="{CEB59AAC-FC60-417C-BD0E-2029E1B9A393}" type="pres">
      <dgm:prSet presAssocID="{240FC25F-01DE-42C8-AC62-23B33EA740A1}" presName="horzThree" presStyleCnt="0"/>
      <dgm:spPr/>
    </dgm:pt>
  </dgm:ptLst>
  <dgm:cxnLst>
    <dgm:cxn modelId="{2086FCE4-D787-4ACB-9618-D01FC0644E26}" type="presOf" srcId="{DBEA0004-9891-4D64-BABD-2AB012E1493F}" destId="{9BB4E7FC-3010-4816-9141-F5033F3EAFEC}" srcOrd="0" destOrd="0" presId="urn:microsoft.com/office/officeart/2005/8/layout/hierarchy4"/>
    <dgm:cxn modelId="{B6756087-9574-491D-922E-E472B7814B64}" srcId="{DBEA0004-9891-4D64-BABD-2AB012E1493F}" destId="{1964E33E-1C20-4CCF-A776-0C51EB1F4230}" srcOrd="3" destOrd="0" parTransId="{04E3632C-4858-4B7D-8973-A0D169C4298D}" sibTransId="{C2E40DE3-49C2-4747-A750-F26F0D57BAB7}"/>
    <dgm:cxn modelId="{A1013DC6-0F3B-4F63-B787-B874AE772CE0}" srcId="{12776263-C64C-40FC-8911-16E494BAD286}" destId="{CDB83CFD-3BAF-4FE8-8417-C5867CD76421}" srcOrd="0" destOrd="0" parTransId="{46F0B14A-F40E-4C5C-80D6-6303DFB010A9}" sibTransId="{AF6C6E70-9556-4E00-880A-8E72B3089BF7}"/>
    <dgm:cxn modelId="{E0EAD8DA-3DEE-4DE2-B02E-F3470A30BFD0}" type="presOf" srcId="{69ABCDE0-DC2F-4DFC-9AA6-B7FD7B3DF538}" destId="{BCE3DA1A-92D0-4AF2-AC93-52B1F87F0912}" srcOrd="0" destOrd="0" presId="urn:microsoft.com/office/officeart/2005/8/layout/hierarchy4"/>
    <dgm:cxn modelId="{2DD47438-F3F7-4553-B7C0-CA1D4C02802C}" type="presOf" srcId="{1964E33E-1C20-4CCF-A776-0C51EB1F4230}" destId="{EFB945DE-6D67-4F3A-90F3-0EDE00AE387A}" srcOrd="0" destOrd="0" presId="urn:microsoft.com/office/officeart/2005/8/layout/hierarchy4"/>
    <dgm:cxn modelId="{6FF020D3-6E7F-4798-890D-3E3D13B5E044}" srcId="{6F6BA999-716E-4351-86CB-398AC3662C6A}" destId="{5233EA28-D945-4F8D-A7F9-2CE203B72687}" srcOrd="1" destOrd="0" parTransId="{AD87F0A8-FB7B-49C7-B5C9-FD374AEB16E7}" sibTransId="{5EC8FF6A-3C34-4CE3-9A59-66F8F845CD0D}"/>
    <dgm:cxn modelId="{4A537AF4-6BA0-486F-B7F5-B35CFB69F7A1}" type="presOf" srcId="{5233EA28-D945-4F8D-A7F9-2CE203B72687}" destId="{AAC4696A-7936-4A25-8314-CB8C05EB5C94}" srcOrd="0" destOrd="0" presId="urn:microsoft.com/office/officeart/2005/8/layout/hierarchy4"/>
    <dgm:cxn modelId="{8B4A4439-C784-4111-9260-33D69DCD1D6D}" srcId="{1964E33E-1C20-4CCF-A776-0C51EB1F4230}" destId="{6390E354-46D3-4206-AB60-6B08029039D2}" srcOrd="0" destOrd="0" parTransId="{DF25F127-2FB3-48A1-BF79-9581EA4498E1}" sibTransId="{E25EBD93-E469-4EE6-AFBC-653376C9685A}"/>
    <dgm:cxn modelId="{247139E7-BC5E-4B21-AB37-92028B7B4455}" srcId="{DBEA0004-9891-4D64-BABD-2AB012E1493F}" destId="{6F6BA999-716E-4351-86CB-398AC3662C6A}" srcOrd="0" destOrd="0" parTransId="{CDFC4D0A-5200-4EEB-8227-472A84BB520B}" sibTransId="{4AC0C7A8-0BB6-432D-8C8C-75139EFC9885}"/>
    <dgm:cxn modelId="{FEA6CE30-0E8E-4E8C-9B32-0A25B8E57E35}" srcId="{69ABCDE0-DC2F-4DFC-9AA6-B7FD7B3DF538}" destId="{DBEA0004-9891-4D64-BABD-2AB012E1493F}" srcOrd="0" destOrd="0" parTransId="{15D4D732-AD2B-4A0B-8E07-E8EE93E9E366}" sibTransId="{8E320E2B-10F1-4C1F-AB0A-D384AE48DB72}"/>
    <dgm:cxn modelId="{3E84537A-3EF2-4DF9-8949-CCE3EEFCE7FA}" type="presOf" srcId="{12776263-C64C-40FC-8911-16E494BAD286}" destId="{1BA540D8-1131-4867-9EFB-5A8BC07F3D2B}" srcOrd="0" destOrd="0" presId="urn:microsoft.com/office/officeart/2005/8/layout/hierarchy4"/>
    <dgm:cxn modelId="{B4E1DA51-1595-465D-BFB5-2076B1A53ABC}" srcId="{D164075A-03DA-456B-B7F7-3275CE404F3D}" destId="{6FC97BAD-6779-4C13-BDFD-723AB93724D2}" srcOrd="0" destOrd="0" parTransId="{1FCED9E0-3215-43C7-BA47-CCEBE90DFDA1}" sibTransId="{0F556630-6B39-4774-8090-4AB0D7CCB1EA}"/>
    <dgm:cxn modelId="{59411524-D8C4-4AE7-8609-913BE3A2D142}" srcId="{DBEA0004-9891-4D64-BABD-2AB012E1493F}" destId="{D164075A-03DA-456B-B7F7-3275CE404F3D}" srcOrd="1" destOrd="0" parTransId="{2FCBC37C-BA8A-4962-A0D9-478A780E9B93}" sibTransId="{BC050C29-515D-4D57-B128-D59E778F1068}"/>
    <dgm:cxn modelId="{F46AE5C9-0AE0-409F-8A97-FE10219363D8}" srcId="{DBEA0004-9891-4D64-BABD-2AB012E1493F}" destId="{12776263-C64C-40FC-8911-16E494BAD286}" srcOrd="2" destOrd="0" parTransId="{B08B7A14-36F9-4F83-9B07-BE7345EB05C7}" sibTransId="{DAAA33E9-D2D1-445D-B49D-232036E538F7}"/>
    <dgm:cxn modelId="{B5E253AC-7811-4563-BB55-7100A63670BD}" type="presOf" srcId="{6FC97BAD-6779-4C13-BDFD-723AB93724D2}" destId="{CD486F9C-8D74-45EB-899B-CBA66D227959}" srcOrd="0" destOrd="0" presId="urn:microsoft.com/office/officeart/2005/8/layout/hierarchy4"/>
    <dgm:cxn modelId="{4CA4697F-0AC9-4D8B-B371-D8BDF357935A}" type="presOf" srcId="{6390E354-46D3-4206-AB60-6B08029039D2}" destId="{448DA317-349A-423D-BCE6-3FEEA5708354}" srcOrd="0" destOrd="0" presId="urn:microsoft.com/office/officeart/2005/8/layout/hierarchy4"/>
    <dgm:cxn modelId="{17FAC3CE-0395-4EF0-82C9-28BEDDA9B6E2}" type="presOf" srcId="{240FC25F-01DE-42C8-AC62-23B33EA740A1}" destId="{49F251B1-AB20-4E95-9839-511D73539C59}" srcOrd="0" destOrd="0" presId="urn:microsoft.com/office/officeart/2005/8/layout/hierarchy4"/>
    <dgm:cxn modelId="{3F05B849-5FE9-4D69-AB64-B915A9D51690}" type="presOf" srcId="{4061980C-3B5A-4DBF-BFE9-2B413F08687D}" destId="{5CF6F7AC-0841-4B2B-8C36-1F5F54797DB7}" srcOrd="0" destOrd="0" presId="urn:microsoft.com/office/officeart/2005/8/layout/hierarchy4"/>
    <dgm:cxn modelId="{EF22CE1C-E1FF-4BD9-A6EC-D23B9B587DDA}" type="presOf" srcId="{6F6BA999-716E-4351-86CB-398AC3662C6A}" destId="{EA489493-C0FC-46E0-94B9-2076D7FFC0C9}" srcOrd="0" destOrd="0" presId="urn:microsoft.com/office/officeart/2005/8/layout/hierarchy4"/>
    <dgm:cxn modelId="{B638E9B0-6C32-42AD-82BD-E60525AE9063}" srcId="{6F6BA999-716E-4351-86CB-398AC3662C6A}" destId="{4061980C-3B5A-4DBF-BFE9-2B413F08687D}" srcOrd="0" destOrd="0" parTransId="{6EE3AA74-3AAC-4076-828E-EDC04FE5B663}" sibTransId="{5B0142DE-3F3C-4251-979E-20469CB49C54}"/>
    <dgm:cxn modelId="{BBBE3067-9617-4653-9352-70E00FA5CE2A}" srcId="{1964E33E-1C20-4CCF-A776-0C51EB1F4230}" destId="{240FC25F-01DE-42C8-AC62-23B33EA740A1}" srcOrd="1" destOrd="0" parTransId="{74F6345F-8D42-4E2A-8855-5E974F7D6C49}" sibTransId="{EB40B9E7-6E70-4ADE-8EAE-9E46BF0CD67E}"/>
    <dgm:cxn modelId="{3D508336-0935-4870-851F-630605EF2793}" type="presOf" srcId="{CDB83CFD-3BAF-4FE8-8417-C5867CD76421}" destId="{C2C174EA-2573-4EE5-909B-A05952E1CF63}" srcOrd="0" destOrd="0" presId="urn:microsoft.com/office/officeart/2005/8/layout/hierarchy4"/>
    <dgm:cxn modelId="{BD4F4A85-EFD0-4634-8AF3-F17E50112A2F}" type="presOf" srcId="{D164075A-03DA-456B-B7F7-3275CE404F3D}" destId="{40B43667-7EA0-4DA3-8436-93283B5B2D18}" srcOrd="0" destOrd="0" presId="urn:microsoft.com/office/officeart/2005/8/layout/hierarchy4"/>
    <dgm:cxn modelId="{4543E77B-12FA-4775-90A0-287707010175}" type="presParOf" srcId="{BCE3DA1A-92D0-4AF2-AC93-52B1F87F0912}" destId="{1A14A370-6BC9-49C8-852D-A1BD641A6D75}" srcOrd="0" destOrd="0" presId="urn:microsoft.com/office/officeart/2005/8/layout/hierarchy4"/>
    <dgm:cxn modelId="{EF0C67E8-D936-4F21-AB82-05206534D882}" type="presParOf" srcId="{1A14A370-6BC9-49C8-852D-A1BD641A6D75}" destId="{9BB4E7FC-3010-4816-9141-F5033F3EAFEC}" srcOrd="0" destOrd="0" presId="urn:microsoft.com/office/officeart/2005/8/layout/hierarchy4"/>
    <dgm:cxn modelId="{2A119F49-859E-42DA-B75E-2C38FAF8570A}" type="presParOf" srcId="{1A14A370-6BC9-49C8-852D-A1BD641A6D75}" destId="{707FB2F1-75B1-4C82-8EA5-F07F2FCD47AD}" srcOrd="1" destOrd="0" presId="urn:microsoft.com/office/officeart/2005/8/layout/hierarchy4"/>
    <dgm:cxn modelId="{B2DDD075-990D-4003-A745-C75E913D8AA7}" type="presParOf" srcId="{1A14A370-6BC9-49C8-852D-A1BD641A6D75}" destId="{0FF32758-197A-4077-93B1-11A7D657FE06}" srcOrd="2" destOrd="0" presId="urn:microsoft.com/office/officeart/2005/8/layout/hierarchy4"/>
    <dgm:cxn modelId="{FF3F5D71-E553-4A07-B80B-B4E13B3B5117}" type="presParOf" srcId="{0FF32758-197A-4077-93B1-11A7D657FE06}" destId="{9C571CC2-75F6-4937-8154-5A3002172700}" srcOrd="0" destOrd="0" presId="urn:microsoft.com/office/officeart/2005/8/layout/hierarchy4"/>
    <dgm:cxn modelId="{38AE8AB2-6220-4EFF-A427-341B93A5AA3F}" type="presParOf" srcId="{9C571CC2-75F6-4937-8154-5A3002172700}" destId="{EA489493-C0FC-46E0-94B9-2076D7FFC0C9}" srcOrd="0" destOrd="0" presId="urn:microsoft.com/office/officeart/2005/8/layout/hierarchy4"/>
    <dgm:cxn modelId="{318AC89B-9EDC-4316-A432-583117180ACB}" type="presParOf" srcId="{9C571CC2-75F6-4937-8154-5A3002172700}" destId="{A96D5A70-47AE-4A26-AC91-F81CDAB0E51C}" srcOrd="1" destOrd="0" presId="urn:microsoft.com/office/officeart/2005/8/layout/hierarchy4"/>
    <dgm:cxn modelId="{FCCEF004-5E66-49E4-BA4A-9AF669226CE6}" type="presParOf" srcId="{9C571CC2-75F6-4937-8154-5A3002172700}" destId="{3163C4C2-DA5F-4CF1-9ED0-B69843FF856F}" srcOrd="2" destOrd="0" presId="urn:microsoft.com/office/officeart/2005/8/layout/hierarchy4"/>
    <dgm:cxn modelId="{1F2D7081-17E2-438B-A6BE-BCD39C0722D6}" type="presParOf" srcId="{3163C4C2-DA5F-4CF1-9ED0-B69843FF856F}" destId="{8CBE5F30-4645-4FD3-9855-82B327BE21D7}" srcOrd="0" destOrd="0" presId="urn:microsoft.com/office/officeart/2005/8/layout/hierarchy4"/>
    <dgm:cxn modelId="{AE3241A3-0B90-4826-969B-FEF687840286}" type="presParOf" srcId="{8CBE5F30-4645-4FD3-9855-82B327BE21D7}" destId="{5CF6F7AC-0841-4B2B-8C36-1F5F54797DB7}" srcOrd="0" destOrd="0" presId="urn:microsoft.com/office/officeart/2005/8/layout/hierarchy4"/>
    <dgm:cxn modelId="{56540A3D-D613-4B20-8A12-08A900667283}" type="presParOf" srcId="{8CBE5F30-4645-4FD3-9855-82B327BE21D7}" destId="{A8FBB920-1809-4123-BC11-04C0DA7B0B00}" srcOrd="1" destOrd="0" presId="urn:microsoft.com/office/officeart/2005/8/layout/hierarchy4"/>
    <dgm:cxn modelId="{AA272553-2138-4F29-870C-FEC18503B28D}" type="presParOf" srcId="{3163C4C2-DA5F-4CF1-9ED0-B69843FF856F}" destId="{1C4D1A56-50C4-4DC9-A558-5A8A3A57F799}" srcOrd="1" destOrd="0" presId="urn:microsoft.com/office/officeart/2005/8/layout/hierarchy4"/>
    <dgm:cxn modelId="{851E9CD0-DFA5-41A2-B868-0F225937CA52}" type="presParOf" srcId="{3163C4C2-DA5F-4CF1-9ED0-B69843FF856F}" destId="{E4A50A9E-9079-467C-B0BD-9AB514D44C89}" srcOrd="2" destOrd="0" presId="urn:microsoft.com/office/officeart/2005/8/layout/hierarchy4"/>
    <dgm:cxn modelId="{B83924B2-F57F-4DB0-9B31-6626F0B5313A}" type="presParOf" srcId="{E4A50A9E-9079-467C-B0BD-9AB514D44C89}" destId="{AAC4696A-7936-4A25-8314-CB8C05EB5C94}" srcOrd="0" destOrd="0" presId="urn:microsoft.com/office/officeart/2005/8/layout/hierarchy4"/>
    <dgm:cxn modelId="{EE2218AD-021B-486A-AE85-C946C0F6FBFB}" type="presParOf" srcId="{E4A50A9E-9079-467C-B0BD-9AB514D44C89}" destId="{A72A939D-224D-49EC-9E00-64D1C15F2A9C}" srcOrd="1" destOrd="0" presId="urn:microsoft.com/office/officeart/2005/8/layout/hierarchy4"/>
    <dgm:cxn modelId="{FFC21252-3768-4628-B751-FCD7CC2731CE}" type="presParOf" srcId="{0FF32758-197A-4077-93B1-11A7D657FE06}" destId="{62427CD3-FD84-4AA0-803F-DB9721F3FD54}" srcOrd="1" destOrd="0" presId="urn:microsoft.com/office/officeart/2005/8/layout/hierarchy4"/>
    <dgm:cxn modelId="{96EA48D3-6247-47F1-A675-27FC9CD19830}" type="presParOf" srcId="{0FF32758-197A-4077-93B1-11A7D657FE06}" destId="{3F1AC1B5-11DD-4728-AD9C-6D7D1C41F9DD}" srcOrd="2" destOrd="0" presId="urn:microsoft.com/office/officeart/2005/8/layout/hierarchy4"/>
    <dgm:cxn modelId="{BC903429-E6FD-4EC9-A0C6-CDE3587E410F}" type="presParOf" srcId="{3F1AC1B5-11DD-4728-AD9C-6D7D1C41F9DD}" destId="{40B43667-7EA0-4DA3-8436-93283B5B2D18}" srcOrd="0" destOrd="0" presId="urn:microsoft.com/office/officeart/2005/8/layout/hierarchy4"/>
    <dgm:cxn modelId="{63FE8913-44F3-4024-8040-4EBDA3530ED1}" type="presParOf" srcId="{3F1AC1B5-11DD-4728-AD9C-6D7D1C41F9DD}" destId="{3C04EC79-C880-44CD-A490-ED32F67E644A}" srcOrd="1" destOrd="0" presId="urn:microsoft.com/office/officeart/2005/8/layout/hierarchy4"/>
    <dgm:cxn modelId="{F67FFAC2-7E81-4191-B205-F31EA3440B92}" type="presParOf" srcId="{3F1AC1B5-11DD-4728-AD9C-6D7D1C41F9DD}" destId="{0C9B8259-A2D3-411B-885C-46B8E8801684}" srcOrd="2" destOrd="0" presId="urn:microsoft.com/office/officeart/2005/8/layout/hierarchy4"/>
    <dgm:cxn modelId="{9E4BB76C-154D-4AF2-A832-E4189C422A45}" type="presParOf" srcId="{0C9B8259-A2D3-411B-885C-46B8E8801684}" destId="{B0CCC62F-33A5-443F-A48A-5D63E9F6E779}" srcOrd="0" destOrd="0" presId="urn:microsoft.com/office/officeart/2005/8/layout/hierarchy4"/>
    <dgm:cxn modelId="{FF6AF9C5-EE4F-4AB5-A53E-87AF3095B986}" type="presParOf" srcId="{B0CCC62F-33A5-443F-A48A-5D63E9F6E779}" destId="{CD486F9C-8D74-45EB-899B-CBA66D227959}" srcOrd="0" destOrd="0" presId="urn:microsoft.com/office/officeart/2005/8/layout/hierarchy4"/>
    <dgm:cxn modelId="{3523ACAF-E026-4009-AFFF-B99FBE2527BD}" type="presParOf" srcId="{B0CCC62F-33A5-443F-A48A-5D63E9F6E779}" destId="{E080839C-78D9-4DD3-8D33-932499176D69}" srcOrd="1" destOrd="0" presId="urn:microsoft.com/office/officeart/2005/8/layout/hierarchy4"/>
    <dgm:cxn modelId="{F76F9A10-6385-42EC-ADDA-38972C8E8FB8}" type="presParOf" srcId="{0FF32758-197A-4077-93B1-11A7D657FE06}" destId="{F50A43BA-9468-4D88-8E66-18611AE28DC3}" srcOrd="3" destOrd="0" presId="urn:microsoft.com/office/officeart/2005/8/layout/hierarchy4"/>
    <dgm:cxn modelId="{C5DE2F35-FC62-4C93-B580-002B09D59478}" type="presParOf" srcId="{0FF32758-197A-4077-93B1-11A7D657FE06}" destId="{B96D8E9E-BD5D-47B3-AE1C-31C17DCDC9B7}" srcOrd="4" destOrd="0" presId="urn:microsoft.com/office/officeart/2005/8/layout/hierarchy4"/>
    <dgm:cxn modelId="{65A966B4-FE0E-4AD3-85C7-4CEB08C7D7A5}" type="presParOf" srcId="{B96D8E9E-BD5D-47B3-AE1C-31C17DCDC9B7}" destId="{1BA540D8-1131-4867-9EFB-5A8BC07F3D2B}" srcOrd="0" destOrd="0" presId="urn:microsoft.com/office/officeart/2005/8/layout/hierarchy4"/>
    <dgm:cxn modelId="{454AEF1E-0F7F-491D-ACCA-477203D7E8BA}" type="presParOf" srcId="{B96D8E9E-BD5D-47B3-AE1C-31C17DCDC9B7}" destId="{104243DA-F4E9-45A9-AED2-3A04DC034FDD}" srcOrd="1" destOrd="0" presId="urn:microsoft.com/office/officeart/2005/8/layout/hierarchy4"/>
    <dgm:cxn modelId="{77FF7AE1-E1E6-497A-9137-489BB30C971A}" type="presParOf" srcId="{B96D8E9E-BD5D-47B3-AE1C-31C17DCDC9B7}" destId="{22688B55-91EC-4066-8F1F-661AC806B23D}" srcOrd="2" destOrd="0" presId="urn:microsoft.com/office/officeart/2005/8/layout/hierarchy4"/>
    <dgm:cxn modelId="{0FB2073B-2871-479F-A2C7-1C2D5B6C7B74}" type="presParOf" srcId="{22688B55-91EC-4066-8F1F-661AC806B23D}" destId="{995B39CD-F278-4D1A-AFD5-CC097B2A1E8C}" srcOrd="0" destOrd="0" presId="urn:microsoft.com/office/officeart/2005/8/layout/hierarchy4"/>
    <dgm:cxn modelId="{33D0B9E0-B43D-4AF4-A508-D8E0D1639037}" type="presParOf" srcId="{995B39CD-F278-4D1A-AFD5-CC097B2A1E8C}" destId="{C2C174EA-2573-4EE5-909B-A05952E1CF63}" srcOrd="0" destOrd="0" presId="urn:microsoft.com/office/officeart/2005/8/layout/hierarchy4"/>
    <dgm:cxn modelId="{D8F73212-FD45-4438-82CF-992D5BCD4918}" type="presParOf" srcId="{995B39CD-F278-4D1A-AFD5-CC097B2A1E8C}" destId="{DF9AB0B7-AED4-4B0A-BDE8-3ED4DA9869C7}" srcOrd="1" destOrd="0" presId="urn:microsoft.com/office/officeart/2005/8/layout/hierarchy4"/>
    <dgm:cxn modelId="{89EAFEBB-5780-4767-ADC8-C907619E0976}" type="presParOf" srcId="{0FF32758-197A-4077-93B1-11A7D657FE06}" destId="{50582367-7E9A-41F2-BA23-4DF37C6DB557}" srcOrd="5" destOrd="0" presId="urn:microsoft.com/office/officeart/2005/8/layout/hierarchy4"/>
    <dgm:cxn modelId="{74F21069-B880-45C6-8419-DB32BE9B3894}" type="presParOf" srcId="{0FF32758-197A-4077-93B1-11A7D657FE06}" destId="{03B50D26-5A0D-48D8-8FA0-444C322BF1CF}" srcOrd="6" destOrd="0" presId="urn:microsoft.com/office/officeart/2005/8/layout/hierarchy4"/>
    <dgm:cxn modelId="{83F8F168-F24B-41C1-B098-1A11D7621057}" type="presParOf" srcId="{03B50D26-5A0D-48D8-8FA0-444C322BF1CF}" destId="{EFB945DE-6D67-4F3A-90F3-0EDE00AE387A}" srcOrd="0" destOrd="0" presId="urn:microsoft.com/office/officeart/2005/8/layout/hierarchy4"/>
    <dgm:cxn modelId="{69E314FC-1F49-42D3-90C6-FF35864A87F2}" type="presParOf" srcId="{03B50D26-5A0D-48D8-8FA0-444C322BF1CF}" destId="{25AEB79B-3BAD-46B9-B90A-D18BCC997E72}" srcOrd="1" destOrd="0" presId="urn:microsoft.com/office/officeart/2005/8/layout/hierarchy4"/>
    <dgm:cxn modelId="{CECDA90D-CE95-46DF-86BC-1B59F0D8F1E7}" type="presParOf" srcId="{03B50D26-5A0D-48D8-8FA0-444C322BF1CF}" destId="{5883560B-4C3F-4242-916C-F4CF1773CB2A}" srcOrd="2" destOrd="0" presId="urn:microsoft.com/office/officeart/2005/8/layout/hierarchy4"/>
    <dgm:cxn modelId="{A300B836-3546-49DC-9BBC-535C1A742760}" type="presParOf" srcId="{5883560B-4C3F-4242-916C-F4CF1773CB2A}" destId="{1DB728CC-1F25-4C8B-A2DF-0F01C538709A}" srcOrd="0" destOrd="0" presId="urn:microsoft.com/office/officeart/2005/8/layout/hierarchy4"/>
    <dgm:cxn modelId="{D6182FDA-78D3-4963-854F-9CDD8E3DB2A8}" type="presParOf" srcId="{1DB728CC-1F25-4C8B-A2DF-0F01C538709A}" destId="{448DA317-349A-423D-BCE6-3FEEA5708354}" srcOrd="0" destOrd="0" presId="urn:microsoft.com/office/officeart/2005/8/layout/hierarchy4"/>
    <dgm:cxn modelId="{0781178F-6F48-45CD-8A11-2D5C4C9D5A2F}" type="presParOf" srcId="{1DB728CC-1F25-4C8B-A2DF-0F01C538709A}" destId="{902E7631-EB60-44D3-852F-8A18247DABE1}" srcOrd="1" destOrd="0" presId="urn:microsoft.com/office/officeart/2005/8/layout/hierarchy4"/>
    <dgm:cxn modelId="{2FFB7025-C3AB-4717-AA12-8D95D57BF23D}" type="presParOf" srcId="{5883560B-4C3F-4242-916C-F4CF1773CB2A}" destId="{120949AF-2BAD-4DF3-B64C-A06EF9F4F2C3}" srcOrd="1" destOrd="0" presId="urn:microsoft.com/office/officeart/2005/8/layout/hierarchy4"/>
    <dgm:cxn modelId="{0AD7F2D6-FC2D-4716-920E-7F2DC22B81B2}" type="presParOf" srcId="{5883560B-4C3F-4242-916C-F4CF1773CB2A}" destId="{5CAF0CEA-EF43-4263-A19B-BF669D609230}" srcOrd="2" destOrd="0" presId="urn:microsoft.com/office/officeart/2005/8/layout/hierarchy4"/>
    <dgm:cxn modelId="{B3212655-F610-4B2B-8950-B3DB04CE57F3}" type="presParOf" srcId="{5CAF0CEA-EF43-4263-A19B-BF669D609230}" destId="{49F251B1-AB20-4E95-9839-511D73539C59}" srcOrd="0" destOrd="0" presId="urn:microsoft.com/office/officeart/2005/8/layout/hierarchy4"/>
    <dgm:cxn modelId="{5A51E1E2-B929-4EF4-B3CD-01E9FFDEEFB2}" type="presParOf" srcId="{5CAF0CEA-EF43-4263-A19B-BF669D609230}" destId="{CEB59AAC-FC60-417C-BD0E-2029E1B9A393}" srcOrd="1" destOrd="0" presId="urn:microsoft.com/office/officeart/2005/8/layout/hierarchy4"/>
  </dgm:cxnLst>
  <dgm:bg/>
  <dgm:whole/>
</dgm:dataModel>
</file>

<file path=ppt/diagrams/data14.xml><?xml version="1.0" encoding="utf-8"?>
<dgm:dataModel xmlns:dgm="http://schemas.openxmlformats.org/drawingml/2006/diagram" xmlns:a="http://schemas.openxmlformats.org/drawingml/2006/main">
  <dgm:ptLst>
    <dgm:pt modelId="{69ABCDE0-DC2F-4DFC-9AA6-B7FD7B3DF538}"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s-ES"/>
        </a:p>
      </dgm:t>
    </dgm:pt>
    <dgm:pt modelId="{DBEA0004-9891-4D64-BABD-2AB012E1493F}">
      <dgm:prSet phldrT="[Texto]" custT="1"/>
      <dgm:spPr>
        <a:xfrm>
          <a:off x="3525" y="341"/>
          <a:ext cx="7994004" cy="1080105"/>
        </a:xfrm>
        <a:solidFill>
          <a:srgbClr val="4F81B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2800" b="1" i="0" u="none" strike="noStrike" dirty="0" smtClean="0">
              <a:solidFill>
                <a:schemeClr val="bg1"/>
              </a:solidFill>
              <a:latin typeface="Arial Narrow" pitchFamily="34" charset="0"/>
              <a:ea typeface="+mn-ea"/>
              <a:cs typeface="+mn-cs"/>
            </a:rPr>
            <a:t>DESEMPEÑO AMBIENTAL</a:t>
          </a:r>
          <a:endParaRPr lang="es-ES" sz="2800" b="1" dirty="0">
            <a:solidFill>
              <a:schemeClr val="bg1"/>
            </a:solidFill>
            <a:latin typeface="Arial Narrow" pitchFamily="34" charset="0"/>
            <a:ea typeface="+mn-ea"/>
            <a:cs typeface="+mn-cs"/>
          </a:endParaRPr>
        </a:p>
      </dgm:t>
    </dgm:pt>
    <dgm:pt modelId="{15D4D732-AD2B-4A0B-8E07-E8EE93E9E366}" type="parTrans" cxnId="{FEA6CE30-0E8E-4E8C-9B32-0A25B8E57E35}">
      <dgm:prSet/>
      <dgm:spPr/>
      <dgm:t>
        <a:bodyPr/>
        <a:lstStyle/>
        <a:p>
          <a:endParaRPr lang="es-ES">
            <a:solidFill>
              <a:schemeClr val="bg1"/>
            </a:solidFill>
            <a:latin typeface="Arial Narrow" pitchFamily="34" charset="0"/>
          </a:endParaRPr>
        </a:p>
      </dgm:t>
    </dgm:pt>
    <dgm:pt modelId="{8E320E2B-10F1-4C1F-AB0A-D384AE48DB72}" type="sibTrans" cxnId="{FEA6CE30-0E8E-4E8C-9B32-0A25B8E57E35}">
      <dgm:prSet/>
      <dgm:spPr/>
      <dgm:t>
        <a:bodyPr/>
        <a:lstStyle/>
        <a:p>
          <a:endParaRPr lang="es-ES">
            <a:solidFill>
              <a:schemeClr val="bg1"/>
            </a:solidFill>
            <a:latin typeface="Arial Narrow" pitchFamily="34" charset="0"/>
          </a:endParaRPr>
        </a:p>
      </dgm:t>
    </dgm:pt>
    <dgm:pt modelId="{12776263-C64C-40FC-8911-16E494BAD286}">
      <dgm:prSet phldrT="[Texto]" custT="1"/>
      <dgm:spPr>
        <a:xfrm>
          <a:off x="11328" y="1250657"/>
          <a:ext cx="7978398" cy="738875"/>
        </a:xfrm>
        <a:solidFill>
          <a:srgbClr val="4F81BD">
            <a:tint val="99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2800" b="0" i="0" u="none" strike="noStrike" dirty="0" smtClean="0">
              <a:solidFill>
                <a:schemeClr val="bg1"/>
              </a:solidFill>
              <a:latin typeface="Arial Narrow" pitchFamily="34" charset="0"/>
              <a:ea typeface="+mn-ea"/>
              <a:cs typeface="+mn-cs"/>
            </a:rPr>
            <a:t>Gestión institucional </a:t>
          </a:r>
          <a:endParaRPr lang="es-ES" sz="2800" dirty="0">
            <a:solidFill>
              <a:schemeClr val="bg1"/>
            </a:solidFill>
            <a:latin typeface="Arial Narrow" pitchFamily="34" charset="0"/>
            <a:ea typeface="+mn-ea"/>
            <a:cs typeface="+mn-cs"/>
          </a:endParaRPr>
        </a:p>
      </dgm:t>
    </dgm:pt>
    <dgm:pt modelId="{B08B7A14-36F9-4F83-9B07-BE7345EB05C7}" type="parTrans" cxnId="{F46AE5C9-0AE0-409F-8A97-FE10219363D8}">
      <dgm:prSet/>
      <dgm:spPr/>
      <dgm:t>
        <a:bodyPr/>
        <a:lstStyle/>
        <a:p>
          <a:endParaRPr lang="es-ES">
            <a:solidFill>
              <a:schemeClr val="bg1"/>
            </a:solidFill>
            <a:latin typeface="Arial Narrow" pitchFamily="34" charset="0"/>
          </a:endParaRPr>
        </a:p>
      </dgm:t>
    </dgm:pt>
    <dgm:pt modelId="{DAAA33E9-D2D1-445D-B49D-232036E538F7}" type="sibTrans" cxnId="{F46AE5C9-0AE0-409F-8A97-FE10219363D8}">
      <dgm:prSet/>
      <dgm:spPr/>
      <dgm:t>
        <a:bodyPr/>
        <a:lstStyle/>
        <a:p>
          <a:endParaRPr lang="es-ES">
            <a:solidFill>
              <a:schemeClr val="bg1"/>
            </a:solidFill>
            <a:latin typeface="Arial Narrow" pitchFamily="34" charset="0"/>
          </a:endParaRPr>
        </a:p>
      </dgm:t>
    </dgm:pt>
    <dgm:pt modelId="{CB2F509F-23DE-442F-9BD3-EE0CFD6C8EB3}">
      <dgm:prSet phldrT="[Texto]" custT="1"/>
      <dgm:spPr>
        <a:xfrm>
          <a:off x="26888"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Políticas ambientales y directrices asociadas actualizadas</a:t>
          </a:r>
          <a:endParaRPr lang="es-ES" sz="1600" dirty="0">
            <a:solidFill>
              <a:schemeClr val="bg1"/>
            </a:solidFill>
            <a:latin typeface="Arial Narrow" pitchFamily="34" charset="0"/>
            <a:ea typeface="+mn-ea"/>
            <a:cs typeface="+mn-cs"/>
          </a:endParaRPr>
        </a:p>
      </dgm:t>
    </dgm:pt>
    <dgm:pt modelId="{E08886DB-B9C5-4489-8A0B-00F4579A9E07}" type="parTrans" cxnId="{786D3A58-9B7C-4A59-8DA9-D451F9C6CDF9}">
      <dgm:prSet/>
      <dgm:spPr/>
      <dgm:t>
        <a:bodyPr/>
        <a:lstStyle/>
        <a:p>
          <a:endParaRPr lang="es-ES">
            <a:solidFill>
              <a:schemeClr val="bg1"/>
            </a:solidFill>
            <a:latin typeface="Arial Narrow" pitchFamily="34" charset="0"/>
          </a:endParaRPr>
        </a:p>
      </dgm:t>
    </dgm:pt>
    <dgm:pt modelId="{3E7B68B1-3B4B-4189-9C45-982215A76BEA}" type="sibTrans" cxnId="{786D3A58-9B7C-4A59-8DA9-D451F9C6CDF9}">
      <dgm:prSet/>
      <dgm:spPr/>
      <dgm:t>
        <a:bodyPr/>
        <a:lstStyle/>
        <a:p>
          <a:endParaRPr lang="es-ES">
            <a:solidFill>
              <a:schemeClr val="bg1"/>
            </a:solidFill>
            <a:latin typeface="Arial Narrow" pitchFamily="34" charset="0"/>
          </a:endParaRPr>
        </a:p>
      </dgm:t>
    </dgm:pt>
    <dgm:pt modelId="{EE0147A5-91A6-4B54-AB77-674A62E48578}">
      <dgm:prSet custT="1"/>
      <dgm:spPr>
        <a:xfrm>
          <a:off x="1360393"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Plan estratégico ambiental de la Universidad y velar por su cumplimiento.</a:t>
          </a:r>
          <a:endParaRPr lang="es-ES" sz="1600" dirty="0">
            <a:solidFill>
              <a:schemeClr val="bg1"/>
            </a:solidFill>
            <a:latin typeface="Arial Narrow" pitchFamily="34" charset="0"/>
            <a:ea typeface="+mn-ea"/>
            <a:cs typeface="+mn-cs"/>
          </a:endParaRPr>
        </a:p>
      </dgm:t>
    </dgm:pt>
    <dgm:pt modelId="{F433839A-E1CF-4B06-A6D8-5366C84956A3}" type="parTrans" cxnId="{379EAAAE-51D5-4D6F-9A87-C969B172280E}">
      <dgm:prSet/>
      <dgm:spPr/>
      <dgm:t>
        <a:bodyPr/>
        <a:lstStyle/>
        <a:p>
          <a:endParaRPr lang="es-ES">
            <a:solidFill>
              <a:schemeClr val="bg1"/>
            </a:solidFill>
            <a:latin typeface="Arial Narrow" pitchFamily="34" charset="0"/>
          </a:endParaRPr>
        </a:p>
      </dgm:t>
    </dgm:pt>
    <dgm:pt modelId="{BAE367DB-6594-4699-9607-6A90068CCDEF}" type="sibTrans" cxnId="{379EAAAE-51D5-4D6F-9A87-C969B172280E}">
      <dgm:prSet/>
      <dgm:spPr/>
      <dgm:t>
        <a:bodyPr/>
        <a:lstStyle/>
        <a:p>
          <a:endParaRPr lang="es-ES">
            <a:solidFill>
              <a:schemeClr val="bg1"/>
            </a:solidFill>
            <a:latin typeface="Arial Narrow" pitchFamily="34" charset="0"/>
          </a:endParaRPr>
        </a:p>
      </dgm:t>
    </dgm:pt>
    <dgm:pt modelId="{2C4F2527-579C-4736-94C7-C028B4CFD4A4}">
      <dgm:prSet custT="1"/>
      <dgm:spPr>
        <a:xfrm>
          <a:off x="2693898"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Implementación del plan de compras verdes de la Institución.</a:t>
          </a:r>
          <a:endParaRPr lang="es-ES" sz="1600" dirty="0">
            <a:solidFill>
              <a:schemeClr val="bg1"/>
            </a:solidFill>
            <a:latin typeface="Arial Narrow" pitchFamily="34" charset="0"/>
            <a:ea typeface="+mn-ea"/>
            <a:cs typeface="+mn-cs"/>
          </a:endParaRPr>
        </a:p>
      </dgm:t>
    </dgm:pt>
    <dgm:pt modelId="{093C4E16-F21B-4AB8-AB78-70EA13D09F70}" type="parTrans" cxnId="{6C0C70CF-E592-4D98-9E76-FA91DB97E210}">
      <dgm:prSet/>
      <dgm:spPr/>
      <dgm:t>
        <a:bodyPr/>
        <a:lstStyle/>
        <a:p>
          <a:endParaRPr lang="es-ES">
            <a:solidFill>
              <a:schemeClr val="bg1"/>
            </a:solidFill>
            <a:latin typeface="Arial Narrow" pitchFamily="34" charset="0"/>
          </a:endParaRPr>
        </a:p>
      </dgm:t>
    </dgm:pt>
    <dgm:pt modelId="{DB6ECD71-1EBE-4067-B8FA-DBB973E3DCC8}" type="sibTrans" cxnId="{6C0C70CF-E592-4D98-9E76-FA91DB97E210}">
      <dgm:prSet/>
      <dgm:spPr/>
      <dgm:t>
        <a:bodyPr/>
        <a:lstStyle/>
        <a:p>
          <a:endParaRPr lang="es-ES">
            <a:solidFill>
              <a:schemeClr val="bg1"/>
            </a:solidFill>
            <a:latin typeface="Arial Narrow" pitchFamily="34" charset="0"/>
          </a:endParaRPr>
        </a:p>
      </dgm:t>
    </dgm:pt>
    <dgm:pt modelId="{EF044AA1-282B-4E75-A94A-09F850715693}">
      <dgm:prSet custT="1"/>
      <dgm:spPr>
        <a:xfrm>
          <a:off x="4027402"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Procesos administrativos de la institución optimizados  para reducir  impactos ambientales y disminuir costos asociados</a:t>
          </a:r>
          <a:endParaRPr lang="es-ES" sz="1600" dirty="0">
            <a:solidFill>
              <a:schemeClr val="bg1"/>
            </a:solidFill>
            <a:latin typeface="Arial Narrow" pitchFamily="34" charset="0"/>
            <a:ea typeface="+mn-ea"/>
            <a:cs typeface="+mn-cs"/>
          </a:endParaRPr>
        </a:p>
      </dgm:t>
    </dgm:pt>
    <dgm:pt modelId="{B1338E98-286E-4E60-80D4-0FB81862482D}" type="parTrans" cxnId="{EAF6DEC3-E89C-4318-92B6-BED47E0D8073}">
      <dgm:prSet/>
      <dgm:spPr/>
      <dgm:t>
        <a:bodyPr/>
        <a:lstStyle/>
        <a:p>
          <a:endParaRPr lang="es-ES">
            <a:solidFill>
              <a:schemeClr val="bg1"/>
            </a:solidFill>
            <a:latin typeface="Arial Narrow" pitchFamily="34" charset="0"/>
          </a:endParaRPr>
        </a:p>
      </dgm:t>
    </dgm:pt>
    <dgm:pt modelId="{BD77C825-3DF2-49DA-A760-F3A980AAEBCE}" type="sibTrans" cxnId="{EAF6DEC3-E89C-4318-92B6-BED47E0D8073}">
      <dgm:prSet/>
      <dgm:spPr/>
      <dgm:t>
        <a:bodyPr/>
        <a:lstStyle/>
        <a:p>
          <a:endParaRPr lang="es-ES">
            <a:solidFill>
              <a:schemeClr val="bg1"/>
            </a:solidFill>
            <a:latin typeface="Arial Narrow" pitchFamily="34" charset="0"/>
          </a:endParaRPr>
        </a:p>
      </dgm:t>
    </dgm:pt>
    <dgm:pt modelId="{2E3ACBCD-9FDA-4F0E-9B56-81C3BDF70F4A}">
      <dgm:prSet custT="1"/>
      <dgm:spPr>
        <a:xfrm>
          <a:off x="5360907"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Requisitos ambientales legales aplicables  cumplidos</a:t>
          </a:r>
          <a:endParaRPr lang="es-ES" sz="1600" dirty="0">
            <a:solidFill>
              <a:schemeClr val="bg1"/>
            </a:solidFill>
            <a:latin typeface="Arial Narrow" pitchFamily="34" charset="0"/>
            <a:ea typeface="+mn-ea"/>
            <a:cs typeface="+mn-cs"/>
          </a:endParaRPr>
        </a:p>
      </dgm:t>
    </dgm:pt>
    <dgm:pt modelId="{5479B307-0082-4F5B-A275-4C825BDEC387}" type="parTrans" cxnId="{B142BABE-E9F4-4F45-8D78-7CBB2F4D96CE}">
      <dgm:prSet/>
      <dgm:spPr/>
      <dgm:t>
        <a:bodyPr/>
        <a:lstStyle/>
        <a:p>
          <a:endParaRPr lang="es-ES">
            <a:solidFill>
              <a:schemeClr val="bg1"/>
            </a:solidFill>
            <a:latin typeface="Arial Narrow" pitchFamily="34" charset="0"/>
          </a:endParaRPr>
        </a:p>
      </dgm:t>
    </dgm:pt>
    <dgm:pt modelId="{7DE709F1-E6FF-4E17-B9FD-FA3B0A66F747}" type="sibTrans" cxnId="{B142BABE-E9F4-4F45-8D78-7CBB2F4D96CE}">
      <dgm:prSet/>
      <dgm:spPr/>
      <dgm:t>
        <a:bodyPr/>
        <a:lstStyle/>
        <a:p>
          <a:endParaRPr lang="es-ES">
            <a:solidFill>
              <a:schemeClr val="bg1"/>
            </a:solidFill>
            <a:latin typeface="Arial Narrow" pitchFamily="34" charset="0"/>
          </a:endParaRPr>
        </a:p>
      </dgm:t>
    </dgm:pt>
    <dgm:pt modelId="{888B340A-2F5D-4E1C-BA6F-4EBA967DF7FD}">
      <dgm:prSet custT="1"/>
      <dgm:spPr>
        <a:xfrm>
          <a:off x="6694412" y="2159742"/>
          <a:ext cx="1279755" cy="2697699"/>
        </a:xfrm>
        <a:solidFill>
          <a:srgbClr val="4F81BD">
            <a:tint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1600" b="0" i="0" u="none" dirty="0" smtClean="0">
              <a:solidFill>
                <a:schemeClr val="bg1"/>
              </a:solidFill>
              <a:latin typeface="Arial Narrow" pitchFamily="34" charset="0"/>
              <a:ea typeface="+mn-ea"/>
              <a:cs typeface="+mn-cs"/>
            </a:rPr>
            <a:t>Asumir las regencias ambientales de la Institución y la coordinación con otras regencias</a:t>
          </a:r>
          <a:endParaRPr lang="es-ES" sz="1600" dirty="0">
            <a:solidFill>
              <a:schemeClr val="bg1"/>
            </a:solidFill>
            <a:latin typeface="Arial Narrow" pitchFamily="34" charset="0"/>
            <a:ea typeface="+mn-ea"/>
            <a:cs typeface="+mn-cs"/>
          </a:endParaRPr>
        </a:p>
      </dgm:t>
    </dgm:pt>
    <dgm:pt modelId="{4918172A-9500-402F-9692-C6641C8FB5A1}" type="parTrans" cxnId="{A0D4DA46-35A7-4D05-AF21-205B2D12BBD6}">
      <dgm:prSet/>
      <dgm:spPr/>
      <dgm:t>
        <a:bodyPr/>
        <a:lstStyle/>
        <a:p>
          <a:endParaRPr lang="es-ES">
            <a:solidFill>
              <a:schemeClr val="bg1"/>
            </a:solidFill>
            <a:latin typeface="Arial Narrow" pitchFamily="34" charset="0"/>
          </a:endParaRPr>
        </a:p>
      </dgm:t>
    </dgm:pt>
    <dgm:pt modelId="{874A00EA-1E7E-4936-8194-448E16445742}" type="sibTrans" cxnId="{A0D4DA46-35A7-4D05-AF21-205B2D12BBD6}">
      <dgm:prSet/>
      <dgm:spPr/>
      <dgm:t>
        <a:bodyPr/>
        <a:lstStyle/>
        <a:p>
          <a:endParaRPr lang="es-ES">
            <a:solidFill>
              <a:schemeClr val="bg1"/>
            </a:solidFill>
            <a:latin typeface="Arial Narrow" pitchFamily="34" charset="0"/>
          </a:endParaRPr>
        </a:p>
      </dgm:t>
    </dgm:pt>
    <dgm:pt modelId="{BCE3DA1A-92D0-4AF2-AC93-52B1F87F0912}" type="pres">
      <dgm:prSet presAssocID="{69ABCDE0-DC2F-4DFC-9AA6-B7FD7B3DF538}" presName="Name0" presStyleCnt="0">
        <dgm:presLayoutVars>
          <dgm:chPref val="1"/>
          <dgm:dir/>
          <dgm:animOne val="branch"/>
          <dgm:animLvl val="lvl"/>
          <dgm:resizeHandles/>
        </dgm:presLayoutVars>
      </dgm:prSet>
      <dgm:spPr/>
      <dgm:t>
        <a:bodyPr/>
        <a:lstStyle/>
        <a:p>
          <a:endParaRPr lang="es-ES"/>
        </a:p>
      </dgm:t>
    </dgm:pt>
    <dgm:pt modelId="{1A14A370-6BC9-49C8-852D-A1BD641A6D75}" type="pres">
      <dgm:prSet presAssocID="{DBEA0004-9891-4D64-BABD-2AB012E1493F}" presName="vertOne" presStyleCnt="0"/>
      <dgm:spPr/>
    </dgm:pt>
    <dgm:pt modelId="{9BB4E7FC-3010-4816-9141-F5033F3EAFEC}" type="pres">
      <dgm:prSet presAssocID="{DBEA0004-9891-4D64-BABD-2AB012E1493F}" presName="txOne" presStyleLbl="node0" presStyleIdx="0" presStyleCnt="1" custScaleY="58530">
        <dgm:presLayoutVars>
          <dgm:chPref val="3"/>
        </dgm:presLayoutVars>
      </dgm:prSet>
      <dgm:spPr>
        <a:prstGeom prst="roundRect">
          <a:avLst>
            <a:gd name="adj" fmla="val 10000"/>
          </a:avLst>
        </a:prstGeom>
      </dgm:spPr>
      <dgm:t>
        <a:bodyPr/>
        <a:lstStyle/>
        <a:p>
          <a:endParaRPr lang="es-ES"/>
        </a:p>
      </dgm:t>
    </dgm:pt>
    <dgm:pt modelId="{707FB2F1-75B1-4C82-8EA5-F07F2FCD47AD}" type="pres">
      <dgm:prSet presAssocID="{DBEA0004-9891-4D64-BABD-2AB012E1493F}" presName="parTransOne" presStyleCnt="0"/>
      <dgm:spPr/>
    </dgm:pt>
    <dgm:pt modelId="{0FF32758-197A-4077-93B1-11A7D657FE06}" type="pres">
      <dgm:prSet presAssocID="{DBEA0004-9891-4D64-BABD-2AB012E1493F}" presName="horzOne" presStyleCnt="0"/>
      <dgm:spPr/>
    </dgm:pt>
    <dgm:pt modelId="{B96D8E9E-BD5D-47B3-AE1C-31C17DCDC9B7}" type="pres">
      <dgm:prSet presAssocID="{12776263-C64C-40FC-8911-16E494BAD286}" presName="vertTwo" presStyleCnt="0"/>
      <dgm:spPr/>
    </dgm:pt>
    <dgm:pt modelId="{1BA540D8-1131-4867-9EFB-5A8BC07F3D2B}" type="pres">
      <dgm:prSet presAssocID="{12776263-C64C-40FC-8911-16E494BAD286}" presName="txTwo" presStyleLbl="node2" presStyleIdx="0" presStyleCnt="1" custScaleY="40039">
        <dgm:presLayoutVars>
          <dgm:chPref val="3"/>
        </dgm:presLayoutVars>
      </dgm:prSet>
      <dgm:spPr>
        <a:prstGeom prst="roundRect">
          <a:avLst>
            <a:gd name="adj" fmla="val 10000"/>
          </a:avLst>
        </a:prstGeom>
      </dgm:spPr>
      <dgm:t>
        <a:bodyPr/>
        <a:lstStyle/>
        <a:p>
          <a:endParaRPr lang="es-ES"/>
        </a:p>
      </dgm:t>
    </dgm:pt>
    <dgm:pt modelId="{104243DA-F4E9-45A9-AED2-3A04DC034FDD}" type="pres">
      <dgm:prSet presAssocID="{12776263-C64C-40FC-8911-16E494BAD286}" presName="parTransTwo" presStyleCnt="0"/>
      <dgm:spPr/>
    </dgm:pt>
    <dgm:pt modelId="{22688B55-91EC-4066-8F1F-661AC806B23D}" type="pres">
      <dgm:prSet presAssocID="{12776263-C64C-40FC-8911-16E494BAD286}" presName="horzTwo" presStyleCnt="0"/>
      <dgm:spPr/>
    </dgm:pt>
    <dgm:pt modelId="{AF49A22B-AEC2-4BBB-8725-FC459590AFF5}" type="pres">
      <dgm:prSet presAssocID="{CB2F509F-23DE-442F-9BD3-EE0CFD6C8EB3}" presName="vertThree" presStyleCnt="0"/>
      <dgm:spPr/>
    </dgm:pt>
    <dgm:pt modelId="{B079FCD5-26C1-415F-8E03-9A42289E2E25}" type="pres">
      <dgm:prSet presAssocID="{CB2F509F-23DE-442F-9BD3-EE0CFD6C8EB3}" presName="txThree" presStyleLbl="node3" presStyleIdx="0" presStyleCnt="6" custScaleY="146186">
        <dgm:presLayoutVars>
          <dgm:chPref val="3"/>
        </dgm:presLayoutVars>
      </dgm:prSet>
      <dgm:spPr>
        <a:prstGeom prst="roundRect">
          <a:avLst>
            <a:gd name="adj" fmla="val 10000"/>
          </a:avLst>
        </a:prstGeom>
      </dgm:spPr>
      <dgm:t>
        <a:bodyPr/>
        <a:lstStyle/>
        <a:p>
          <a:endParaRPr lang="es-ES"/>
        </a:p>
      </dgm:t>
    </dgm:pt>
    <dgm:pt modelId="{BD2C4E1A-805F-4275-959C-7D4C33910DF4}" type="pres">
      <dgm:prSet presAssocID="{CB2F509F-23DE-442F-9BD3-EE0CFD6C8EB3}" presName="horzThree" presStyleCnt="0"/>
      <dgm:spPr/>
    </dgm:pt>
    <dgm:pt modelId="{48A35F21-3B43-4406-9AF2-456ACE8B5C6D}" type="pres">
      <dgm:prSet presAssocID="{3E7B68B1-3B4B-4189-9C45-982215A76BEA}" presName="sibSpaceThree" presStyleCnt="0"/>
      <dgm:spPr/>
    </dgm:pt>
    <dgm:pt modelId="{263658E3-BC08-40C1-B645-421857D5767D}" type="pres">
      <dgm:prSet presAssocID="{EE0147A5-91A6-4B54-AB77-674A62E48578}" presName="vertThree" presStyleCnt="0"/>
      <dgm:spPr/>
    </dgm:pt>
    <dgm:pt modelId="{F2AB616D-057B-45E3-A0B6-31147E0709C9}" type="pres">
      <dgm:prSet presAssocID="{EE0147A5-91A6-4B54-AB77-674A62E48578}" presName="txThree" presStyleLbl="node3" presStyleIdx="1" presStyleCnt="6" custScaleY="146186">
        <dgm:presLayoutVars>
          <dgm:chPref val="3"/>
        </dgm:presLayoutVars>
      </dgm:prSet>
      <dgm:spPr>
        <a:prstGeom prst="roundRect">
          <a:avLst>
            <a:gd name="adj" fmla="val 10000"/>
          </a:avLst>
        </a:prstGeom>
      </dgm:spPr>
      <dgm:t>
        <a:bodyPr/>
        <a:lstStyle/>
        <a:p>
          <a:endParaRPr lang="es-ES"/>
        </a:p>
      </dgm:t>
    </dgm:pt>
    <dgm:pt modelId="{2A143E03-B7CA-48CE-81CA-58B6B455CCFA}" type="pres">
      <dgm:prSet presAssocID="{EE0147A5-91A6-4B54-AB77-674A62E48578}" presName="horzThree" presStyleCnt="0"/>
      <dgm:spPr/>
    </dgm:pt>
    <dgm:pt modelId="{029502C2-8122-4202-8C98-1D0E0AB116C2}" type="pres">
      <dgm:prSet presAssocID="{BAE367DB-6594-4699-9607-6A90068CCDEF}" presName="sibSpaceThree" presStyleCnt="0"/>
      <dgm:spPr/>
    </dgm:pt>
    <dgm:pt modelId="{24485D2E-33EE-4453-878E-E099F1A9C16A}" type="pres">
      <dgm:prSet presAssocID="{2C4F2527-579C-4736-94C7-C028B4CFD4A4}" presName="vertThree" presStyleCnt="0"/>
      <dgm:spPr/>
    </dgm:pt>
    <dgm:pt modelId="{DE0FD6BA-3EB1-44B2-A40A-BB2BC055D5D1}" type="pres">
      <dgm:prSet presAssocID="{2C4F2527-579C-4736-94C7-C028B4CFD4A4}" presName="txThree" presStyleLbl="node3" presStyleIdx="2" presStyleCnt="6" custScaleY="146186">
        <dgm:presLayoutVars>
          <dgm:chPref val="3"/>
        </dgm:presLayoutVars>
      </dgm:prSet>
      <dgm:spPr>
        <a:prstGeom prst="roundRect">
          <a:avLst>
            <a:gd name="adj" fmla="val 10000"/>
          </a:avLst>
        </a:prstGeom>
      </dgm:spPr>
      <dgm:t>
        <a:bodyPr/>
        <a:lstStyle/>
        <a:p>
          <a:endParaRPr lang="es-ES"/>
        </a:p>
      </dgm:t>
    </dgm:pt>
    <dgm:pt modelId="{1FA84D04-6D95-4B65-970F-B150047CD866}" type="pres">
      <dgm:prSet presAssocID="{2C4F2527-579C-4736-94C7-C028B4CFD4A4}" presName="horzThree" presStyleCnt="0"/>
      <dgm:spPr/>
    </dgm:pt>
    <dgm:pt modelId="{1C454E91-4AEA-4188-BB01-0801DE5EC59B}" type="pres">
      <dgm:prSet presAssocID="{DB6ECD71-1EBE-4067-B8FA-DBB973E3DCC8}" presName="sibSpaceThree" presStyleCnt="0"/>
      <dgm:spPr/>
    </dgm:pt>
    <dgm:pt modelId="{EE622A79-CDB7-4AEE-9AA1-7A27468B97D3}" type="pres">
      <dgm:prSet presAssocID="{EF044AA1-282B-4E75-A94A-09F850715693}" presName="vertThree" presStyleCnt="0"/>
      <dgm:spPr/>
    </dgm:pt>
    <dgm:pt modelId="{4973FC80-7CE9-4355-AA51-6A8697288ACD}" type="pres">
      <dgm:prSet presAssocID="{EF044AA1-282B-4E75-A94A-09F850715693}" presName="txThree" presStyleLbl="node3" presStyleIdx="3" presStyleCnt="6" custScaleY="146186">
        <dgm:presLayoutVars>
          <dgm:chPref val="3"/>
        </dgm:presLayoutVars>
      </dgm:prSet>
      <dgm:spPr>
        <a:prstGeom prst="roundRect">
          <a:avLst>
            <a:gd name="adj" fmla="val 10000"/>
          </a:avLst>
        </a:prstGeom>
      </dgm:spPr>
      <dgm:t>
        <a:bodyPr/>
        <a:lstStyle/>
        <a:p>
          <a:endParaRPr lang="es-ES"/>
        </a:p>
      </dgm:t>
    </dgm:pt>
    <dgm:pt modelId="{E4B3B3AC-0328-48F7-9C97-0D7FFB72DB6D}" type="pres">
      <dgm:prSet presAssocID="{EF044AA1-282B-4E75-A94A-09F850715693}" presName="horzThree" presStyleCnt="0"/>
      <dgm:spPr/>
    </dgm:pt>
    <dgm:pt modelId="{7421571E-4E95-40E1-85E8-61CF45E3F930}" type="pres">
      <dgm:prSet presAssocID="{BD77C825-3DF2-49DA-A760-F3A980AAEBCE}" presName="sibSpaceThree" presStyleCnt="0"/>
      <dgm:spPr/>
    </dgm:pt>
    <dgm:pt modelId="{84DB4CD1-F6E7-4EC7-8B12-92ED53273887}" type="pres">
      <dgm:prSet presAssocID="{2E3ACBCD-9FDA-4F0E-9B56-81C3BDF70F4A}" presName="vertThree" presStyleCnt="0"/>
      <dgm:spPr/>
    </dgm:pt>
    <dgm:pt modelId="{AB596A99-23DB-4103-903B-1610FCAEFE55}" type="pres">
      <dgm:prSet presAssocID="{2E3ACBCD-9FDA-4F0E-9B56-81C3BDF70F4A}" presName="txThree" presStyleLbl="node3" presStyleIdx="4" presStyleCnt="6" custScaleY="146186">
        <dgm:presLayoutVars>
          <dgm:chPref val="3"/>
        </dgm:presLayoutVars>
      </dgm:prSet>
      <dgm:spPr>
        <a:prstGeom prst="roundRect">
          <a:avLst>
            <a:gd name="adj" fmla="val 10000"/>
          </a:avLst>
        </a:prstGeom>
      </dgm:spPr>
      <dgm:t>
        <a:bodyPr/>
        <a:lstStyle/>
        <a:p>
          <a:endParaRPr lang="es-ES"/>
        </a:p>
      </dgm:t>
    </dgm:pt>
    <dgm:pt modelId="{5DA5A715-75F5-43A3-B46D-96207F02D64D}" type="pres">
      <dgm:prSet presAssocID="{2E3ACBCD-9FDA-4F0E-9B56-81C3BDF70F4A}" presName="horzThree" presStyleCnt="0"/>
      <dgm:spPr/>
    </dgm:pt>
    <dgm:pt modelId="{B6660CFD-4B57-4A89-A85D-180F81540988}" type="pres">
      <dgm:prSet presAssocID="{7DE709F1-E6FF-4E17-B9FD-FA3B0A66F747}" presName="sibSpaceThree" presStyleCnt="0"/>
      <dgm:spPr/>
    </dgm:pt>
    <dgm:pt modelId="{72A8885B-5CB3-4963-9140-6FB05EDAF242}" type="pres">
      <dgm:prSet presAssocID="{888B340A-2F5D-4E1C-BA6F-4EBA967DF7FD}" presName="vertThree" presStyleCnt="0"/>
      <dgm:spPr/>
    </dgm:pt>
    <dgm:pt modelId="{D0EBFE38-495B-45FC-B522-276ABB03B1FE}" type="pres">
      <dgm:prSet presAssocID="{888B340A-2F5D-4E1C-BA6F-4EBA967DF7FD}" presName="txThree" presStyleLbl="node3" presStyleIdx="5" presStyleCnt="6" custScaleY="146186">
        <dgm:presLayoutVars>
          <dgm:chPref val="3"/>
        </dgm:presLayoutVars>
      </dgm:prSet>
      <dgm:spPr>
        <a:prstGeom prst="roundRect">
          <a:avLst>
            <a:gd name="adj" fmla="val 10000"/>
          </a:avLst>
        </a:prstGeom>
      </dgm:spPr>
      <dgm:t>
        <a:bodyPr/>
        <a:lstStyle/>
        <a:p>
          <a:endParaRPr lang="es-ES"/>
        </a:p>
      </dgm:t>
    </dgm:pt>
    <dgm:pt modelId="{2D012D32-4C8D-41F0-91F0-2012390534F6}" type="pres">
      <dgm:prSet presAssocID="{888B340A-2F5D-4E1C-BA6F-4EBA967DF7FD}" presName="horzThree" presStyleCnt="0"/>
      <dgm:spPr/>
    </dgm:pt>
  </dgm:ptLst>
  <dgm:cxnLst>
    <dgm:cxn modelId="{38122515-2D25-445C-A239-449F895AC6A7}" type="presOf" srcId="{CB2F509F-23DE-442F-9BD3-EE0CFD6C8EB3}" destId="{B079FCD5-26C1-415F-8E03-9A42289E2E25}" srcOrd="0" destOrd="0" presId="urn:microsoft.com/office/officeart/2005/8/layout/hierarchy4"/>
    <dgm:cxn modelId="{1865F157-3C1C-4216-BB8E-D6A8AE8A01F2}" type="presOf" srcId="{2E3ACBCD-9FDA-4F0E-9B56-81C3BDF70F4A}" destId="{AB596A99-23DB-4103-903B-1610FCAEFE55}" srcOrd="0" destOrd="0" presId="urn:microsoft.com/office/officeart/2005/8/layout/hierarchy4"/>
    <dgm:cxn modelId="{EAF6DEC3-E89C-4318-92B6-BED47E0D8073}" srcId="{12776263-C64C-40FC-8911-16E494BAD286}" destId="{EF044AA1-282B-4E75-A94A-09F850715693}" srcOrd="3" destOrd="0" parTransId="{B1338E98-286E-4E60-80D4-0FB81862482D}" sibTransId="{BD77C825-3DF2-49DA-A760-F3A980AAEBCE}"/>
    <dgm:cxn modelId="{9E1063CE-BE1D-4664-8831-269CC858AFBF}" type="presOf" srcId="{888B340A-2F5D-4E1C-BA6F-4EBA967DF7FD}" destId="{D0EBFE38-495B-45FC-B522-276ABB03B1FE}" srcOrd="0" destOrd="0" presId="urn:microsoft.com/office/officeart/2005/8/layout/hierarchy4"/>
    <dgm:cxn modelId="{A0D4DA46-35A7-4D05-AF21-205B2D12BBD6}" srcId="{12776263-C64C-40FC-8911-16E494BAD286}" destId="{888B340A-2F5D-4E1C-BA6F-4EBA967DF7FD}" srcOrd="5" destOrd="0" parTransId="{4918172A-9500-402F-9692-C6641C8FB5A1}" sibTransId="{874A00EA-1E7E-4936-8194-448E16445742}"/>
    <dgm:cxn modelId="{786D3A58-9B7C-4A59-8DA9-D451F9C6CDF9}" srcId="{12776263-C64C-40FC-8911-16E494BAD286}" destId="{CB2F509F-23DE-442F-9BD3-EE0CFD6C8EB3}" srcOrd="0" destOrd="0" parTransId="{E08886DB-B9C5-4489-8A0B-00F4579A9E07}" sibTransId="{3E7B68B1-3B4B-4189-9C45-982215A76BEA}"/>
    <dgm:cxn modelId="{379EAAAE-51D5-4D6F-9A87-C969B172280E}" srcId="{12776263-C64C-40FC-8911-16E494BAD286}" destId="{EE0147A5-91A6-4B54-AB77-674A62E48578}" srcOrd="1" destOrd="0" parTransId="{F433839A-E1CF-4B06-A6D8-5366C84956A3}" sibTransId="{BAE367DB-6594-4699-9607-6A90068CCDEF}"/>
    <dgm:cxn modelId="{0ACEED94-6CE1-48B7-B34D-33221F103D02}" type="presOf" srcId="{DBEA0004-9891-4D64-BABD-2AB012E1493F}" destId="{9BB4E7FC-3010-4816-9141-F5033F3EAFEC}" srcOrd="0" destOrd="0" presId="urn:microsoft.com/office/officeart/2005/8/layout/hierarchy4"/>
    <dgm:cxn modelId="{4987B3BB-9CC8-4E64-B66B-F98F607F7651}" type="presOf" srcId="{EF044AA1-282B-4E75-A94A-09F850715693}" destId="{4973FC80-7CE9-4355-AA51-6A8697288ACD}" srcOrd="0" destOrd="0" presId="urn:microsoft.com/office/officeart/2005/8/layout/hierarchy4"/>
    <dgm:cxn modelId="{F46AE5C9-0AE0-409F-8A97-FE10219363D8}" srcId="{DBEA0004-9891-4D64-BABD-2AB012E1493F}" destId="{12776263-C64C-40FC-8911-16E494BAD286}" srcOrd="0" destOrd="0" parTransId="{B08B7A14-36F9-4F83-9B07-BE7345EB05C7}" sibTransId="{DAAA33E9-D2D1-445D-B49D-232036E538F7}"/>
    <dgm:cxn modelId="{23C537D2-011F-4C79-970F-A5CAC4DD48A7}" type="presOf" srcId="{EE0147A5-91A6-4B54-AB77-674A62E48578}" destId="{F2AB616D-057B-45E3-A0B6-31147E0709C9}" srcOrd="0" destOrd="0" presId="urn:microsoft.com/office/officeart/2005/8/layout/hierarchy4"/>
    <dgm:cxn modelId="{7824CA6D-17BE-4769-B85C-D2E6F84645D2}" type="presOf" srcId="{2C4F2527-579C-4736-94C7-C028B4CFD4A4}" destId="{DE0FD6BA-3EB1-44B2-A40A-BB2BC055D5D1}" srcOrd="0" destOrd="0" presId="urn:microsoft.com/office/officeart/2005/8/layout/hierarchy4"/>
    <dgm:cxn modelId="{B142BABE-E9F4-4F45-8D78-7CBB2F4D96CE}" srcId="{12776263-C64C-40FC-8911-16E494BAD286}" destId="{2E3ACBCD-9FDA-4F0E-9B56-81C3BDF70F4A}" srcOrd="4" destOrd="0" parTransId="{5479B307-0082-4F5B-A275-4C825BDEC387}" sibTransId="{7DE709F1-E6FF-4E17-B9FD-FA3B0A66F747}"/>
    <dgm:cxn modelId="{FEA6CE30-0E8E-4E8C-9B32-0A25B8E57E35}" srcId="{69ABCDE0-DC2F-4DFC-9AA6-B7FD7B3DF538}" destId="{DBEA0004-9891-4D64-BABD-2AB012E1493F}" srcOrd="0" destOrd="0" parTransId="{15D4D732-AD2B-4A0B-8E07-E8EE93E9E366}" sibTransId="{8E320E2B-10F1-4C1F-AB0A-D384AE48DB72}"/>
    <dgm:cxn modelId="{55CF7213-EA75-494E-AF33-664A381A6C0E}" type="presOf" srcId="{69ABCDE0-DC2F-4DFC-9AA6-B7FD7B3DF538}" destId="{BCE3DA1A-92D0-4AF2-AC93-52B1F87F0912}" srcOrd="0" destOrd="0" presId="urn:microsoft.com/office/officeart/2005/8/layout/hierarchy4"/>
    <dgm:cxn modelId="{6C0C70CF-E592-4D98-9E76-FA91DB97E210}" srcId="{12776263-C64C-40FC-8911-16E494BAD286}" destId="{2C4F2527-579C-4736-94C7-C028B4CFD4A4}" srcOrd="2" destOrd="0" parTransId="{093C4E16-F21B-4AB8-AB78-70EA13D09F70}" sibTransId="{DB6ECD71-1EBE-4067-B8FA-DBB973E3DCC8}"/>
    <dgm:cxn modelId="{72AD92E6-9AE0-4863-AAC4-6A3AB1AD38BF}" type="presOf" srcId="{12776263-C64C-40FC-8911-16E494BAD286}" destId="{1BA540D8-1131-4867-9EFB-5A8BC07F3D2B}" srcOrd="0" destOrd="0" presId="urn:microsoft.com/office/officeart/2005/8/layout/hierarchy4"/>
    <dgm:cxn modelId="{DD236E1A-BC70-4757-80ED-A1F65D4667FB}" type="presParOf" srcId="{BCE3DA1A-92D0-4AF2-AC93-52B1F87F0912}" destId="{1A14A370-6BC9-49C8-852D-A1BD641A6D75}" srcOrd="0" destOrd="0" presId="urn:microsoft.com/office/officeart/2005/8/layout/hierarchy4"/>
    <dgm:cxn modelId="{CCB0F3BA-75E1-4A48-9DF4-BCB983098622}" type="presParOf" srcId="{1A14A370-6BC9-49C8-852D-A1BD641A6D75}" destId="{9BB4E7FC-3010-4816-9141-F5033F3EAFEC}" srcOrd="0" destOrd="0" presId="urn:microsoft.com/office/officeart/2005/8/layout/hierarchy4"/>
    <dgm:cxn modelId="{5B828DF3-3B7C-4D67-B486-744D91080A4D}" type="presParOf" srcId="{1A14A370-6BC9-49C8-852D-A1BD641A6D75}" destId="{707FB2F1-75B1-4C82-8EA5-F07F2FCD47AD}" srcOrd="1" destOrd="0" presId="urn:microsoft.com/office/officeart/2005/8/layout/hierarchy4"/>
    <dgm:cxn modelId="{54EF2605-70DF-4C6D-9CDB-D1B403BD1D6F}" type="presParOf" srcId="{1A14A370-6BC9-49C8-852D-A1BD641A6D75}" destId="{0FF32758-197A-4077-93B1-11A7D657FE06}" srcOrd="2" destOrd="0" presId="urn:microsoft.com/office/officeart/2005/8/layout/hierarchy4"/>
    <dgm:cxn modelId="{0C17EDC2-EF7E-43C1-9C22-483CC6F683DA}" type="presParOf" srcId="{0FF32758-197A-4077-93B1-11A7D657FE06}" destId="{B96D8E9E-BD5D-47B3-AE1C-31C17DCDC9B7}" srcOrd="0" destOrd="0" presId="urn:microsoft.com/office/officeart/2005/8/layout/hierarchy4"/>
    <dgm:cxn modelId="{4515FA5C-16A6-4860-BE6E-CF9471E346FD}" type="presParOf" srcId="{B96D8E9E-BD5D-47B3-AE1C-31C17DCDC9B7}" destId="{1BA540D8-1131-4867-9EFB-5A8BC07F3D2B}" srcOrd="0" destOrd="0" presId="urn:microsoft.com/office/officeart/2005/8/layout/hierarchy4"/>
    <dgm:cxn modelId="{A19405FE-B413-413F-8E29-2D74BA8B0E2D}" type="presParOf" srcId="{B96D8E9E-BD5D-47B3-AE1C-31C17DCDC9B7}" destId="{104243DA-F4E9-45A9-AED2-3A04DC034FDD}" srcOrd="1" destOrd="0" presId="urn:microsoft.com/office/officeart/2005/8/layout/hierarchy4"/>
    <dgm:cxn modelId="{FA1FF276-FB3C-4D0C-993C-D5A8EDD6B2AC}" type="presParOf" srcId="{B96D8E9E-BD5D-47B3-AE1C-31C17DCDC9B7}" destId="{22688B55-91EC-4066-8F1F-661AC806B23D}" srcOrd="2" destOrd="0" presId="urn:microsoft.com/office/officeart/2005/8/layout/hierarchy4"/>
    <dgm:cxn modelId="{28EB5253-F250-46C4-B1FA-3E7CC4DD0509}" type="presParOf" srcId="{22688B55-91EC-4066-8F1F-661AC806B23D}" destId="{AF49A22B-AEC2-4BBB-8725-FC459590AFF5}" srcOrd="0" destOrd="0" presId="urn:microsoft.com/office/officeart/2005/8/layout/hierarchy4"/>
    <dgm:cxn modelId="{DFAF1030-0964-4FD6-ACC0-DA8CA9641FA9}" type="presParOf" srcId="{AF49A22B-AEC2-4BBB-8725-FC459590AFF5}" destId="{B079FCD5-26C1-415F-8E03-9A42289E2E25}" srcOrd="0" destOrd="0" presId="urn:microsoft.com/office/officeart/2005/8/layout/hierarchy4"/>
    <dgm:cxn modelId="{E567660A-F2B5-46B9-AE82-354605AF5008}" type="presParOf" srcId="{AF49A22B-AEC2-4BBB-8725-FC459590AFF5}" destId="{BD2C4E1A-805F-4275-959C-7D4C33910DF4}" srcOrd="1" destOrd="0" presId="urn:microsoft.com/office/officeart/2005/8/layout/hierarchy4"/>
    <dgm:cxn modelId="{909699CE-F683-4753-AA57-379BA24BA2ED}" type="presParOf" srcId="{22688B55-91EC-4066-8F1F-661AC806B23D}" destId="{48A35F21-3B43-4406-9AF2-456ACE8B5C6D}" srcOrd="1" destOrd="0" presId="urn:microsoft.com/office/officeart/2005/8/layout/hierarchy4"/>
    <dgm:cxn modelId="{6A9CD9AF-F7B1-40DA-9F77-855BD1B1E848}" type="presParOf" srcId="{22688B55-91EC-4066-8F1F-661AC806B23D}" destId="{263658E3-BC08-40C1-B645-421857D5767D}" srcOrd="2" destOrd="0" presId="urn:microsoft.com/office/officeart/2005/8/layout/hierarchy4"/>
    <dgm:cxn modelId="{A7A36B5B-2445-47D6-A08C-41EF6E22D2A1}" type="presParOf" srcId="{263658E3-BC08-40C1-B645-421857D5767D}" destId="{F2AB616D-057B-45E3-A0B6-31147E0709C9}" srcOrd="0" destOrd="0" presId="urn:microsoft.com/office/officeart/2005/8/layout/hierarchy4"/>
    <dgm:cxn modelId="{3FA3357E-4F71-4898-942F-DE87E4FD621D}" type="presParOf" srcId="{263658E3-BC08-40C1-B645-421857D5767D}" destId="{2A143E03-B7CA-48CE-81CA-58B6B455CCFA}" srcOrd="1" destOrd="0" presId="urn:microsoft.com/office/officeart/2005/8/layout/hierarchy4"/>
    <dgm:cxn modelId="{7EF23095-5092-46EC-BBDF-0E8B9B88FE56}" type="presParOf" srcId="{22688B55-91EC-4066-8F1F-661AC806B23D}" destId="{029502C2-8122-4202-8C98-1D0E0AB116C2}" srcOrd="3" destOrd="0" presId="urn:microsoft.com/office/officeart/2005/8/layout/hierarchy4"/>
    <dgm:cxn modelId="{C71CA9D3-793E-4195-9936-E376D59C2DA5}" type="presParOf" srcId="{22688B55-91EC-4066-8F1F-661AC806B23D}" destId="{24485D2E-33EE-4453-878E-E099F1A9C16A}" srcOrd="4" destOrd="0" presId="urn:microsoft.com/office/officeart/2005/8/layout/hierarchy4"/>
    <dgm:cxn modelId="{D7F7C695-1FBE-4B39-8159-DD798E585A14}" type="presParOf" srcId="{24485D2E-33EE-4453-878E-E099F1A9C16A}" destId="{DE0FD6BA-3EB1-44B2-A40A-BB2BC055D5D1}" srcOrd="0" destOrd="0" presId="urn:microsoft.com/office/officeart/2005/8/layout/hierarchy4"/>
    <dgm:cxn modelId="{4E5F1C69-7462-45D4-A9B5-C1424322A380}" type="presParOf" srcId="{24485D2E-33EE-4453-878E-E099F1A9C16A}" destId="{1FA84D04-6D95-4B65-970F-B150047CD866}" srcOrd="1" destOrd="0" presId="urn:microsoft.com/office/officeart/2005/8/layout/hierarchy4"/>
    <dgm:cxn modelId="{DB67D28C-57B1-443A-88EE-93ED505AD393}" type="presParOf" srcId="{22688B55-91EC-4066-8F1F-661AC806B23D}" destId="{1C454E91-4AEA-4188-BB01-0801DE5EC59B}" srcOrd="5" destOrd="0" presId="urn:microsoft.com/office/officeart/2005/8/layout/hierarchy4"/>
    <dgm:cxn modelId="{8DB0BE1F-B7FD-4219-8413-02DE908418D5}" type="presParOf" srcId="{22688B55-91EC-4066-8F1F-661AC806B23D}" destId="{EE622A79-CDB7-4AEE-9AA1-7A27468B97D3}" srcOrd="6" destOrd="0" presId="urn:microsoft.com/office/officeart/2005/8/layout/hierarchy4"/>
    <dgm:cxn modelId="{8E7B5039-D042-4824-991B-EEBDD31C883E}" type="presParOf" srcId="{EE622A79-CDB7-4AEE-9AA1-7A27468B97D3}" destId="{4973FC80-7CE9-4355-AA51-6A8697288ACD}" srcOrd="0" destOrd="0" presId="urn:microsoft.com/office/officeart/2005/8/layout/hierarchy4"/>
    <dgm:cxn modelId="{3E742926-4345-46FA-B8D6-DD8EF93F772E}" type="presParOf" srcId="{EE622A79-CDB7-4AEE-9AA1-7A27468B97D3}" destId="{E4B3B3AC-0328-48F7-9C97-0D7FFB72DB6D}" srcOrd="1" destOrd="0" presId="urn:microsoft.com/office/officeart/2005/8/layout/hierarchy4"/>
    <dgm:cxn modelId="{6EEBA040-D45D-46AB-A58D-C59CB457134A}" type="presParOf" srcId="{22688B55-91EC-4066-8F1F-661AC806B23D}" destId="{7421571E-4E95-40E1-85E8-61CF45E3F930}" srcOrd="7" destOrd="0" presId="urn:microsoft.com/office/officeart/2005/8/layout/hierarchy4"/>
    <dgm:cxn modelId="{5A9E730B-9CB9-451D-8A93-620523258DB3}" type="presParOf" srcId="{22688B55-91EC-4066-8F1F-661AC806B23D}" destId="{84DB4CD1-F6E7-4EC7-8B12-92ED53273887}" srcOrd="8" destOrd="0" presId="urn:microsoft.com/office/officeart/2005/8/layout/hierarchy4"/>
    <dgm:cxn modelId="{A2EBB575-2D10-4011-80D8-1D18D4D099AD}" type="presParOf" srcId="{84DB4CD1-F6E7-4EC7-8B12-92ED53273887}" destId="{AB596A99-23DB-4103-903B-1610FCAEFE55}" srcOrd="0" destOrd="0" presId="urn:microsoft.com/office/officeart/2005/8/layout/hierarchy4"/>
    <dgm:cxn modelId="{FF4D21B5-4619-4D1A-B2CF-910C70F6B038}" type="presParOf" srcId="{84DB4CD1-F6E7-4EC7-8B12-92ED53273887}" destId="{5DA5A715-75F5-43A3-B46D-96207F02D64D}" srcOrd="1" destOrd="0" presId="urn:microsoft.com/office/officeart/2005/8/layout/hierarchy4"/>
    <dgm:cxn modelId="{FB9C226F-773A-4DC7-8D56-CB69B5AF4883}" type="presParOf" srcId="{22688B55-91EC-4066-8F1F-661AC806B23D}" destId="{B6660CFD-4B57-4A89-A85D-180F81540988}" srcOrd="9" destOrd="0" presId="urn:microsoft.com/office/officeart/2005/8/layout/hierarchy4"/>
    <dgm:cxn modelId="{319DCE37-8938-4586-AACE-0F9B3C287D04}" type="presParOf" srcId="{22688B55-91EC-4066-8F1F-661AC806B23D}" destId="{72A8885B-5CB3-4963-9140-6FB05EDAF242}" srcOrd="10" destOrd="0" presId="urn:microsoft.com/office/officeart/2005/8/layout/hierarchy4"/>
    <dgm:cxn modelId="{35583550-BF69-4453-8EB8-9AA4C74C2E15}" type="presParOf" srcId="{72A8885B-5CB3-4963-9140-6FB05EDAF242}" destId="{D0EBFE38-495B-45FC-B522-276ABB03B1FE}" srcOrd="0" destOrd="0" presId="urn:microsoft.com/office/officeart/2005/8/layout/hierarchy4"/>
    <dgm:cxn modelId="{450593EC-909A-46E7-A1FC-2171362F0041}" type="presParOf" srcId="{72A8885B-5CB3-4963-9140-6FB05EDAF242}" destId="{2D012D32-4C8D-41F0-91F0-2012390534F6}" srcOrd="1" destOrd="0" presId="urn:microsoft.com/office/officeart/2005/8/layout/hierarchy4"/>
  </dgm:cxnLst>
  <dgm:bg/>
  <dgm:whole/>
</dgm:dataModel>
</file>

<file path=ppt/diagrams/data15.xml><?xml version="1.0" encoding="utf-8"?>
<dgm:dataModel xmlns:dgm="http://schemas.openxmlformats.org/drawingml/2006/diagram" xmlns:a="http://schemas.openxmlformats.org/drawingml/2006/main">
  <dgm:ptLst>
    <dgm:pt modelId="{69ABCDE0-DC2F-4DFC-9AA6-B7FD7B3DF538}" type="doc">
      <dgm:prSet loTypeId="urn:microsoft.com/office/officeart/2005/8/layout/hierarchy4" loCatId="hierarchy" qsTypeId="urn:microsoft.com/office/officeart/2005/8/quickstyle/simple5" qsCatId="simple" csTypeId="urn:microsoft.com/office/officeart/2005/8/colors/accent4_3" csCatId="accent4" phldr="1"/>
      <dgm:spPr/>
      <dgm:t>
        <a:bodyPr/>
        <a:lstStyle/>
        <a:p>
          <a:endParaRPr lang="es-ES"/>
        </a:p>
      </dgm:t>
    </dgm:pt>
    <dgm:pt modelId="{DBEA0004-9891-4D64-BABD-2AB012E1493F}">
      <dgm:prSet phldrT="[Texto]" custT="1"/>
      <dgm:spPr>
        <a:xfrm>
          <a:off x="2953" y="1351"/>
          <a:ext cx="7995148" cy="1025961"/>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800" b="1" i="0" u="none" strike="noStrike" dirty="0" smtClean="0">
              <a:solidFill>
                <a:schemeClr val="bg1"/>
              </a:solidFill>
              <a:latin typeface="Arial Narrow" pitchFamily="34" charset="0"/>
              <a:ea typeface="+mn-ea"/>
              <a:cs typeface="+mn-cs"/>
            </a:rPr>
            <a:t>PROMOCIÓN AMBIENTAL</a:t>
          </a:r>
          <a:endParaRPr lang="es-ES" sz="2800" b="1" dirty="0">
            <a:solidFill>
              <a:schemeClr val="bg1"/>
            </a:solidFill>
            <a:latin typeface="Arial Narrow" pitchFamily="34" charset="0"/>
            <a:ea typeface="+mn-ea"/>
            <a:cs typeface="+mn-cs"/>
          </a:endParaRPr>
        </a:p>
      </dgm:t>
    </dgm:pt>
    <dgm:pt modelId="{15D4D732-AD2B-4A0B-8E07-E8EE93E9E366}" type="parTrans" cxnId="{FEA6CE30-0E8E-4E8C-9B32-0A25B8E57E35}">
      <dgm:prSet/>
      <dgm:spPr/>
      <dgm:t>
        <a:bodyPr/>
        <a:lstStyle/>
        <a:p>
          <a:endParaRPr lang="es-ES">
            <a:solidFill>
              <a:schemeClr val="bg1"/>
            </a:solidFill>
            <a:latin typeface="Arial Narrow" pitchFamily="34" charset="0"/>
          </a:endParaRPr>
        </a:p>
      </dgm:t>
    </dgm:pt>
    <dgm:pt modelId="{8E320E2B-10F1-4C1F-AB0A-D384AE48DB72}" type="sibTrans" cxnId="{FEA6CE30-0E8E-4E8C-9B32-0A25B8E57E35}">
      <dgm:prSet/>
      <dgm:spPr/>
      <dgm:t>
        <a:bodyPr/>
        <a:lstStyle/>
        <a:p>
          <a:endParaRPr lang="es-ES">
            <a:solidFill>
              <a:schemeClr val="bg1"/>
            </a:solidFill>
            <a:latin typeface="Arial Narrow" pitchFamily="34" charset="0"/>
          </a:endParaRPr>
        </a:p>
      </dgm:t>
    </dgm:pt>
    <dgm:pt modelId="{6F6BA999-716E-4351-86CB-398AC3662C6A}">
      <dgm:prSet phldrT="[Texto]" custT="1"/>
      <dgm:spPr>
        <a:xfrm>
          <a:off x="2953" y="1188990"/>
          <a:ext cx="5915796" cy="1752882"/>
        </a:xfrm>
        <a:gradFill rotWithShape="0">
          <a:gsLst>
            <a:gs pos="0">
              <a:srgbClr val="8064A2">
                <a:tint val="99000"/>
                <a:hueOff val="0"/>
                <a:satOff val="0"/>
                <a:lumOff val="0"/>
                <a:alphaOff val="0"/>
                <a:shade val="51000"/>
                <a:satMod val="130000"/>
              </a:srgbClr>
            </a:gs>
            <a:gs pos="80000">
              <a:srgbClr val="8064A2">
                <a:tint val="99000"/>
                <a:hueOff val="0"/>
                <a:satOff val="0"/>
                <a:lumOff val="0"/>
                <a:alphaOff val="0"/>
                <a:shade val="93000"/>
                <a:satMod val="130000"/>
              </a:srgbClr>
            </a:gs>
            <a:gs pos="100000">
              <a:srgbClr val="8064A2">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400" b="0" i="0" u="none" strike="noStrike" dirty="0" smtClean="0">
              <a:solidFill>
                <a:schemeClr val="bg1"/>
              </a:solidFill>
              <a:latin typeface="Arial Narrow" pitchFamily="34" charset="0"/>
              <a:ea typeface="+mn-ea"/>
              <a:cs typeface="+mn-cs"/>
            </a:rPr>
            <a:t>Participación de la comunidad </a:t>
          </a:r>
          <a:endParaRPr lang="es-ES" sz="2400" dirty="0">
            <a:solidFill>
              <a:schemeClr val="bg1"/>
            </a:solidFill>
            <a:latin typeface="Arial Narrow" pitchFamily="34" charset="0"/>
            <a:ea typeface="+mn-ea"/>
            <a:cs typeface="+mn-cs"/>
          </a:endParaRPr>
        </a:p>
      </dgm:t>
    </dgm:pt>
    <dgm:pt modelId="{CDFC4D0A-5200-4EEB-8227-472A84BB520B}" type="parTrans" cxnId="{247139E7-BC5E-4B21-AB37-92028B7B4455}">
      <dgm:prSet/>
      <dgm:spPr/>
      <dgm:t>
        <a:bodyPr/>
        <a:lstStyle/>
        <a:p>
          <a:endParaRPr lang="es-ES">
            <a:solidFill>
              <a:schemeClr val="bg1"/>
            </a:solidFill>
            <a:latin typeface="Arial Narrow" pitchFamily="34" charset="0"/>
          </a:endParaRPr>
        </a:p>
      </dgm:t>
    </dgm:pt>
    <dgm:pt modelId="{4AC0C7A8-0BB6-432D-8C8C-75139EFC9885}" type="sibTrans" cxnId="{247139E7-BC5E-4B21-AB37-92028B7B4455}">
      <dgm:prSet/>
      <dgm:spPr/>
      <dgm:t>
        <a:bodyPr/>
        <a:lstStyle/>
        <a:p>
          <a:endParaRPr lang="es-ES">
            <a:solidFill>
              <a:schemeClr val="bg1"/>
            </a:solidFill>
            <a:latin typeface="Arial Narrow" pitchFamily="34" charset="0"/>
          </a:endParaRPr>
        </a:p>
      </dgm:t>
    </dgm:pt>
    <dgm:pt modelId="{6E8E3690-54CF-4FA1-B7EF-2FB6BAD4F689}">
      <dgm:prSet phldrT="[Texto]" custT="1"/>
      <dgm:spPr>
        <a:xfrm>
          <a:off x="2953" y="3103550"/>
          <a:ext cx="1918221" cy="1752882"/>
        </a:xfrm>
        <a:gradFill rotWithShape="0">
          <a:gsLst>
            <a:gs pos="0">
              <a:srgbClr val="8064A2">
                <a:tint val="80000"/>
                <a:hueOff val="0"/>
                <a:satOff val="0"/>
                <a:lumOff val="0"/>
                <a:alphaOff val="0"/>
                <a:shade val="51000"/>
                <a:satMod val="130000"/>
              </a:srgbClr>
            </a:gs>
            <a:gs pos="80000">
              <a:srgbClr val="8064A2">
                <a:tint val="80000"/>
                <a:hueOff val="0"/>
                <a:satOff val="0"/>
                <a:lumOff val="0"/>
                <a:alphaOff val="0"/>
                <a:shade val="93000"/>
                <a:satMod val="130000"/>
              </a:srgbClr>
            </a:gs>
            <a:gs pos="100000">
              <a:srgbClr val="8064A2">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1600" b="0" i="0" u="none" dirty="0" smtClean="0">
              <a:solidFill>
                <a:schemeClr val="bg1"/>
              </a:solidFill>
              <a:latin typeface="Arial Narrow" pitchFamily="34" charset="0"/>
              <a:ea typeface="+mn-ea"/>
              <a:cs typeface="+mn-cs"/>
            </a:rPr>
            <a:t>Espacios de acción y divulgación para la comunidad universitaria en materia de gestión ambiental</a:t>
          </a:r>
          <a:endParaRPr lang="es-ES" sz="1600" dirty="0">
            <a:solidFill>
              <a:schemeClr val="bg1"/>
            </a:solidFill>
            <a:latin typeface="Arial Narrow" pitchFamily="34" charset="0"/>
            <a:ea typeface="+mn-ea"/>
            <a:cs typeface="+mn-cs"/>
          </a:endParaRPr>
        </a:p>
      </dgm:t>
    </dgm:pt>
    <dgm:pt modelId="{1BDF2683-FEA2-44EE-89BA-3C435D48EC6E}" type="parTrans" cxnId="{431AE47F-E628-4028-ABE2-9B508596EE98}">
      <dgm:prSet/>
      <dgm:spPr/>
      <dgm:t>
        <a:bodyPr/>
        <a:lstStyle/>
        <a:p>
          <a:endParaRPr lang="es-ES">
            <a:solidFill>
              <a:schemeClr val="bg1"/>
            </a:solidFill>
            <a:latin typeface="Arial Narrow" pitchFamily="34" charset="0"/>
          </a:endParaRPr>
        </a:p>
      </dgm:t>
    </dgm:pt>
    <dgm:pt modelId="{A66834C7-43FF-427F-8436-E0E7B24CA546}" type="sibTrans" cxnId="{431AE47F-E628-4028-ABE2-9B508596EE98}">
      <dgm:prSet/>
      <dgm:spPr/>
      <dgm:t>
        <a:bodyPr/>
        <a:lstStyle/>
        <a:p>
          <a:endParaRPr lang="es-ES">
            <a:solidFill>
              <a:schemeClr val="bg1"/>
            </a:solidFill>
            <a:latin typeface="Arial Narrow" pitchFamily="34" charset="0"/>
          </a:endParaRPr>
        </a:p>
      </dgm:t>
    </dgm:pt>
    <dgm:pt modelId="{D164075A-03DA-456B-B7F7-3275CE404F3D}">
      <dgm:prSet phldrT="[Texto]" custT="1"/>
      <dgm:spPr>
        <a:xfrm>
          <a:off x="6079880" y="1188990"/>
          <a:ext cx="1918221" cy="1752882"/>
        </a:xfrm>
        <a:gradFill rotWithShape="0">
          <a:gsLst>
            <a:gs pos="0">
              <a:srgbClr val="8064A2">
                <a:tint val="99000"/>
                <a:hueOff val="0"/>
                <a:satOff val="0"/>
                <a:lumOff val="0"/>
                <a:alphaOff val="0"/>
                <a:shade val="51000"/>
                <a:satMod val="130000"/>
              </a:srgbClr>
            </a:gs>
            <a:gs pos="80000">
              <a:srgbClr val="8064A2">
                <a:tint val="99000"/>
                <a:hueOff val="0"/>
                <a:satOff val="0"/>
                <a:lumOff val="0"/>
                <a:alphaOff val="0"/>
                <a:shade val="93000"/>
                <a:satMod val="130000"/>
              </a:srgbClr>
            </a:gs>
            <a:gs pos="100000">
              <a:srgbClr val="8064A2">
                <a:tint val="99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2400" b="0" i="0" u="none" strike="noStrike" dirty="0" smtClean="0">
              <a:solidFill>
                <a:schemeClr val="bg1"/>
              </a:solidFill>
              <a:latin typeface="Arial Narrow" pitchFamily="34" charset="0"/>
              <a:ea typeface="+mn-ea"/>
              <a:cs typeface="+mn-cs"/>
            </a:rPr>
            <a:t>Educación ambiental</a:t>
          </a:r>
          <a:endParaRPr lang="es-ES" sz="2400" dirty="0">
            <a:solidFill>
              <a:schemeClr val="bg1"/>
            </a:solidFill>
            <a:latin typeface="Arial Narrow" pitchFamily="34" charset="0"/>
            <a:ea typeface="+mn-ea"/>
            <a:cs typeface="+mn-cs"/>
          </a:endParaRPr>
        </a:p>
      </dgm:t>
    </dgm:pt>
    <dgm:pt modelId="{2FCBC37C-BA8A-4962-A0D9-478A780E9B93}" type="parTrans" cxnId="{59411524-D8C4-4AE7-8609-913BE3A2D142}">
      <dgm:prSet/>
      <dgm:spPr/>
      <dgm:t>
        <a:bodyPr/>
        <a:lstStyle/>
        <a:p>
          <a:endParaRPr lang="es-ES">
            <a:solidFill>
              <a:schemeClr val="bg1"/>
            </a:solidFill>
            <a:latin typeface="Arial Narrow" pitchFamily="34" charset="0"/>
          </a:endParaRPr>
        </a:p>
      </dgm:t>
    </dgm:pt>
    <dgm:pt modelId="{BC050C29-515D-4D57-B128-D59E778F1068}" type="sibTrans" cxnId="{59411524-D8C4-4AE7-8609-913BE3A2D142}">
      <dgm:prSet/>
      <dgm:spPr/>
      <dgm:t>
        <a:bodyPr/>
        <a:lstStyle/>
        <a:p>
          <a:endParaRPr lang="es-ES">
            <a:solidFill>
              <a:schemeClr val="bg1"/>
            </a:solidFill>
            <a:latin typeface="Arial Narrow" pitchFamily="34" charset="0"/>
          </a:endParaRPr>
        </a:p>
      </dgm:t>
    </dgm:pt>
    <dgm:pt modelId="{6FC97BAD-6779-4C13-BDFD-723AB93724D2}">
      <dgm:prSet phldrT="[Texto]" custT="1"/>
      <dgm:spPr>
        <a:xfrm>
          <a:off x="6079880" y="3103550"/>
          <a:ext cx="1918221" cy="1752882"/>
        </a:xfrm>
        <a:gradFill rotWithShape="0">
          <a:gsLst>
            <a:gs pos="0">
              <a:srgbClr val="8064A2">
                <a:tint val="80000"/>
                <a:hueOff val="0"/>
                <a:satOff val="0"/>
                <a:lumOff val="0"/>
                <a:alphaOff val="0"/>
                <a:shade val="51000"/>
                <a:satMod val="130000"/>
              </a:srgbClr>
            </a:gs>
            <a:gs pos="80000">
              <a:srgbClr val="8064A2">
                <a:tint val="80000"/>
                <a:hueOff val="0"/>
                <a:satOff val="0"/>
                <a:lumOff val="0"/>
                <a:alphaOff val="0"/>
                <a:shade val="93000"/>
                <a:satMod val="130000"/>
              </a:srgbClr>
            </a:gs>
            <a:gs pos="100000">
              <a:srgbClr val="8064A2">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s-ES" sz="1600" b="0" i="0" u="none" dirty="0" smtClean="0">
              <a:solidFill>
                <a:schemeClr val="bg1"/>
              </a:solidFill>
              <a:latin typeface="Arial Narrow" pitchFamily="34" charset="0"/>
              <a:ea typeface="+mn-ea"/>
              <a:cs typeface="+mn-cs"/>
            </a:rPr>
            <a:t>Programas de educación y comunicación en gestión ambiental integral para la comunidad universitaria.</a:t>
          </a:r>
          <a:endParaRPr lang="es-ES" sz="1600" dirty="0">
            <a:solidFill>
              <a:schemeClr val="bg1"/>
            </a:solidFill>
            <a:latin typeface="Arial Narrow" pitchFamily="34" charset="0"/>
            <a:ea typeface="+mn-ea"/>
            <a:cs typeface="+mn-cs"/>
          </a:endParaRPr>
        </a:p>
      </dgm:t>
    </dgm:pt>
    <dgm:pt modelId="{1FCED9E0-3215-43C7-BA47-CCEBE90DFDA1}" type="parTrans" cxnId="{B4E1DA51-1595-465D-BFB5-2076B1A53ABC}">
      <dgm:prSet/>
      <dgm:spPr/>
      <dgm:t>
        <a:bodyPr/>
        <a:lstStyle/>
        <a:p>
          <a:endParaRPr lang="es-ES">
            <a:solidFill>
              <a:schemeClr val="bg1"/>
            </a:solidFill>
            <a:latin typeface="Arial Narrow" pitchFamily="34" charset="0"/>
          </a:endParaRPr>
        </a:p>
      </dgm:t>
    </dgm:pt>
    <dgm:pt modelId="{0F556630-6B39-4774-8090-4AB0D7CCB1EA}" type="sibTrans" cxnId="{B4E1DA51-1595-465D-BFB5-2076B1A53ABC}">
      <dgm:prSet/>
      <dgm:spPr/>
      <dgm:t>
        <a:bodyPr/>
        <a:lstStyle/>
        <a:p>
          <a:endParaRPr lang="es-ES">
            <a:solidFill>
              <a:schemeClr val="bg1"/>
            </a:solidFill>
            <a:latin typeface="Arial Narrow" pitchFamily="34" charset="0"/>
          </a:endParaRPr>
        </a:p>
      </dgm:t>
    </dgm:pt>
    <dgm:pt modelId="{20073780-0098-47EB-95F0-A274EB4B8018}">
      <dgm:prSet custT="1"/>
      <dgm:spPr>
        <a:xfrm>
          <a:off x="2001740" y="3103550"/>
          <a:ext cx="1918221" cy="1752882"/>
        </a:xfrm>
        <a:gradFill rotWithShape="0">
          <a:gsLst>
            <a:gs pos="0">
              <a:srgbClr val="8064A2">
                <a:tint val="80000"/>
                <a:hueOff val="0"/>
                <a:satOff val="0"/>
                <a:lumOff val="0"/>
                <a:alphaOff val="0"/>
                <a:shade val="51000"/>
                <a:satMod val="130000"/>
              </a:srgbClr>
            </a:gs>
            <a:gs pos="80000">
              <a:srgbClr val="8064A2">
                <a:tint val="80000"/>
                <a:hueOff val="0"/>
                <a:satOff val="0"/>
                <a:lumOff val="0"/>
                <a:alphaOff val="0"/>
                <a:shade val="93000"/>
                <a:satMod val="130000"/>
              </a:srgbClr>
            </a:gs>
            <a:gs pos="100000">
              <a:srgbClr val="8064A2">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sz="1600" b="0" i="0" u="none" dirty="0" smtClean="0">
              <a:solidFill>
                <a:schemeClr val="bg1"/>
              </a:solidFill>
              <a:latin typeface="Arial Narrow" pitchFamily="34" charset="0"/>
              <a:ea typeface="+mn-ea"/>
              <a:cs typeface="+mn-cs"/>
            </a:rPr>
            <a:t>Reconocimientos ambientales para las unidades institucionales</a:t>
          </a:r>
          <a:endParaRPr lang="es-ES" sz="1600" dirty="0">
            <a:solidFill>
              <a:schemeClr val="bg1"/>
            </a:solidFill>
            <a:latin typeface="Arial Narrow" pitchFamily="34" charset="0"/>
            <a:ea typeface="+mn-ea"/>
            <a:cs typeface="+mn-cs"/>
          </a:endParaRPr>
        </a:p>
      </dgm:t>
    </dgm:pt>
    <dgm:pt modelId="{3B73BC9F-0E25-408C-A355-DDAA6FAC653B}" type="parTrans" cxnId="{BFB99B89-6A6C-4526-9D40-6AD2B46112DA}">
      <dgm:prSet/>
      <dgm:spPr/>
      <dgm:t>
        <a:bodyPr/>
        <a:lstStyle/>
        <a:p>
          <a:endParaRPr lang="es-ES">
            <a:solidFill>
              <a:schemeClr val="bg1"/>
            </a:solidFill>
            <a:latin typeface="Arial Narrow" pitchFamily="34" charset="0"/>
          </a:endParaRPr>
        </a:p>
      </dgm:t>
    </dgm:pt>
    <dgm:pt modelId="{191D4E04-3400-4B26-AC74-59529575D3F0}" type="sibTrans" cxnId="{BFB99B89-6A6C-4526-9D40-6AD2B46112DA}">
      <dgm:prSet/>
      <dgm:spPr/>
      <dgm:t>
        <a:bodyPr/>
        <a:lstStyle/>
        <a:p>
          <a:endParaRPr lang="es-ES">
            <a:solidFill>
              <a:schemeClr val="bg1"/>
            </a:solidFill>
            <a:latin typeface="Arial Narrow" pitchFamily="34" charset="0"/>
          </a:endParaRPr>
        </a:p>
      </dgm:t>
    </dgm:pt>
    <dgm:pt modelId="{4D390E65-20CD-4F74-958D-7A593E5F8D1C}">
      <dgm:prSet/>
      <dgm:spPr>
        <a:xfrm>
          <a:off x="4000528" y="3103550"/>
          <a:ext cx="1918221" cy="1752882"/>
        </a:xfrm>
        <a:gradFill rotWithShape="0">
          <a:gsLst>
            <a:gs pos="0">
              <a:srgbClr val="8064A2">
                <a:tint val="80000"/>
                <a:hueOff val="0"/>
                <a:satOff val="0"/>
                <a:lumOff val="0"/>
                <a:alphaOff val="0"/>
                <a:shade val="51000"/>
                <a:satMod val="130000"/>
              </a:srgbClr>
            </a:gs>
            <a:gs pos="80000">
              <a:srgbClr val="8064A2">
                <a:tint val="80000"/>
                <a:hueOff val="0"/>
                <a:satOff val="0"/>
                <a:lumOff val="0"/>
                <a:alphaOff val="0"/>
                <a:shade val="93000"/>
                <a:satMod val="130000"/>
              </a:srgbClr>
            </a:gs>
            <a:gs pos="100000">
              <a:srgbClr val="8064A2">
                <a:tint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ES" b="0" i="0" u="none" dirty="0" smtClean="0">
              <a:solidFill>
                <a:schemeClr val="bg1"/>
              </a:solidFill>
              <a:latin typeface="Arial Narrow" pitchFamily="34" charset="0"/>
              <a:ea typeface="+mn-ea"/>
              <a:cs typeface="+mn-cs"/>
            </a:rPr>
            <a:t>Mecanismos de comunicación entre la Universidad y la comunidad nacional para atención de quejas y sugerencias en materia de protección y manejo ambiental de la Institución</a:t>
          </a:r>
          <a:endParaRPr lang="es-ES" dirty="0">
            <a:solidFill>
              <a:schemeClr val="bg1"/>
            </a:solidFill>
            <a:latin typeface="Arial Narrow" pitchFamily="34" charset="0"/>
            <a:ea typeface="+mn-ea"/>
            <a:cs typeface="+mn-cs"/>
          </a:endParaRPr>
        </a:p>
      </dgm:t>
    </dgm:pt>
    <dgm:pt modelId="{3EAE351E-425F-4057-B370-63D7EB09E8B9}" type="parTrans" cxnId="{741517B9-3C51-4301-BE11-82BD131DD8EC}">
      <dgm:prSet/>
      <dgm:spPr/>
      <dgm:t>
        <a:bodyPr/>
        <a:lstStyle/>
        <a:p>
          <a:endParaRPr lang="es-ES">
            <a:solidFill>
              <a:schemeClr val="bg1"/>
            </a:solidFill>
            <a:latin typeface="Arial Narrow" pitchFamily="34" charset="0"/>
          </a:endParaRPr>
        </a:p>
      </dgm:t>
    </dgm:pt>
    <dgm:pt modelId="{981DA48D-CEC6-4D1C-B4C3-ED414F173EA1}" type="sibTrans" cxnId="{741517B9-3C51-4301-BE11-82BD131DD8EC}">
      <dgm:prSet/>
      <dgm:spPr/>
      <dgm:t>
        <a:bodyPr/>
        <a:lstStyle/>
        <a:p>
          <a:endParaRPr lang="es-ES">
            <a:solidFill>
              <a:schemeClr val="bg1"/>
            </a:solidFill>
            <a:latin typeface="Arial Narrow" pitchFamily="34" charset="0"/>
          </a:endParaRPr>
        </a:p>
      </dgm:t>
    </dgm:pt>
    <dgm:pt modelId="{BCE3DA1A-92D0-4AF2-AC93-52B1F87F0912}" type="pres">
      <dgm:prSet presAssocID="{69ABCDE0-DC2F-4DFC-9AA6-B7FD7B3DF538}" presName="Name0" presStyleCnt="0">
        <dgm:presLayoutVars>
          <dgm:chPref val="1"/>
          <dgm:dir/>
          <dgm:animOne val="branch"/>
          <dgm:animLvl val="lvl"/>
          <dgm:resizeHandles/>
        </dgm:presLayoutVars>
      </dgm:prSet>
      <dgm:spPr/>
      <dgm:t>
        <a:bodyPr/>
        <a:lstStyle/>
        <a:p>
          <a:endParaRPr lang="es-ES"/>
        </a:p>
      </dgm:t>
    </dgm:pt>
    <dgm:pt modelId="{1A14A370-6BC9-49C8-852D-A1BD641A6D75}" type="pres">
      <dgm:prSet presAssocID="{DBEA0004-9891-4D64-BABD-2AB012E1493F}" presName="vertOne" presStyleCnt="0"/>
      <dgm:spPr/>
    </dgm:pt>
    <dgm:pt modelId="{9BB4E7FC-3010-4816-9141-F5033F3EAFEC}" type="pres">
      <dgm:prSet presAssocID="{DBEA0004-9891-4D64-BABD-2AB012E1493F}" presName="txOne" presStyleLbl="node0" presStyleIdx="0" presStyleCnt="1" custScaleY="58530">
        <dgm:presLayoutVars>
          <dgm:chPref val="3"/>
        </dgm:presLayoutVars>
      </dgm:prSet>
      <dgm:spPr>
        <a:prstGeom prst="roundRect">
          <a:avLst>
            <a:gd name="adj" fmla="val 10000"/>
          </a:avLst>
        </a:prstGeom>
      </dgm:spPr>
      <dgm:t>
        <a:bodyPr/>
        <a:lstStyle/>
        <a:p>
          <a:endParaRPr lang="es-ES"/>
        </a:p>
      </dgm:t>
    </dgm:pt>
    <dgm:pt modelId="{707FB2F1-75B1-4C82-8EA5-F07F2FCD47AD}" type="pres">
      <dgm:prSet presAssocID="{DBEA0004-9891-4D64-BABD-2AB012E1493F}" presName="parTransOne" presStyleCnt="0"/>
      <dgm:spPr/>
    </dgm:pt>
    <dgm:pt modelId="{0FF32758-197A-4077-93B1-11A7D657FE06}" type="pres">
      <dgm:prSet presAssocID="{DBEA0004-9891-4D64-BABD-2AB012E1493F}" presName="horzOne" presStyleCnt="0"/>
      <dgm:spPr/>
    </dgm:pt>
    <dgm:pt modelId="{9C571CC2-75F6-4937-8154-5A3002172700}" type="pres">
      <dgm:prSet presAssocID="{6F6BA999-716E-4351-86CB-398AC3662C6A}" presName="vertTwo" presStyleCnt="0"/>
      <dgm:spPr/>
    </dgm:pt>
    <dgm:pt modelId="{EA489493-C0FC-46E0-94B9-2076D7FFC0C9}" type="pres">
      <dgm:prSet presAssocID="{6F6BA999-716E-4351-86CB-398AC3662C6A}" presName="txTwo" presStyleLbl="node2" presStyleIdx="0" presStyleCnt="2" custScaleY="49621">
        <dgm:presLayoutVars>
          <dgm:chPref val="3"/>
        </dgm:presLayoutVars>
      </dgm:prSet>
      <dgm:spPr>
        <a:prstGeom prst="roundRect">
          <a:avLst>
            <a:gd name="adj" fmla="val 10000"/>
          </a:avLst>
        </a:prstGeom>
      </dgm:spPr>
      <dgm:t>
        <a:bodyPr/>
        <a:lstStyle/>
        <a:p>
          <a:endParaRPr lang="es-ES"/>
        </a:p>
      </dgm:t>
    </dgm:pt>
    <dgm:pt modelId="{A96D5A70-47AE-4A26-AC91-F81CDAB0E51C}" type="pres">
      <dgm:prSet presAssocID="{6F6BA999-716E-4351-86CB-398AC3662C6A}" presName="parTransTwo" presStyleCnt="0"/>
      <dgm:spPr/>
    </dgm:pt>
    <dgm:pt modelId="{3163C4C2-DA5F-4CF1-9ED0-B69843FF856F}" type="pres">
      <dgm:prSet presAssocID="{6F6BA999-716E-4351-86CB-398AC3662C6A}" presName="horzTwo" presStyleCnt="0"/>
      <dgm:spPr/>
    </dgm:pt>
    <dgm:pt modelId="{1F9ED62E-37A5-4197-8214-60C6DD4F6ECB}" type="pres">
      <dgm:prSet presAssocID="{6E8E3690-54CF-4FA1-B7EF-2FB6BAD4F689}" presName="vertThree" presStyleCnt="0"/>
      <dgm:spPr/>
    </dgm:pt>
    <dgm:pt modelId="{19A0AB1E-84B8-458C-A031-959AC5CBA70D}" type="pres">
      <dgm:prSet presAssocID="{6E8E3690-54CF-4FA1-B7EF-2FB6BAD4F689}" presName="txThree" presStyleLbl="node3" presStyleIdx="0" presStyleCnt="4" custScaleY="119927">
        <dgm:presLayoutVars>
          <dgm:chPref val="3"/>
        </dgm:presLayoutVars>
      </dgm:prSet>
      <dgm:spPr>
        <a:prstGeom prst="roundRect">
          <a:avLst>
            <a:gd name="adj" fmla="val 10000"/>
          </a:avLst>
        </a:prstGeom>
      </dgm:spPr>
      <dgm:t>
        <a:bodyPr/>
        <a:lstStyle/>
        <a:p>
          <a:endParaRPr lang="es-ES"/>
        </a:p>
      </dgm:t>
    </dgm:pt>
    <dgm:pt modelId="{B9510CC7-2F80-4F99-BEBD-F3350DCABC2B}" type="pres">
      <dgm:prSet presAssocID="{6E8E3690-54CF-4FA1-B7EF-2FB6BAD4F689}" presName="horzThree" presStyleCnt="0"/>
      <dgm:spPr/>
    </dgm:pt>
    <dgm:pt modelId="{BBC32249-92BC-4745-895A-1E404EE1196E}" type="pres">
      <dgm:prSet presAssocID="{A66834C7-43FF-427F-8436-E0E7B24CA546}" presName="sibSpaceThree" presStyleCnt="0"/>
      <dgm:spPr/>
    </dgm:pt>
    <dgm:pt modelId="{8E6E9E76-2A52-43A6-8BA2-4F03C593AA93}" type="pres">
      <dgm:prSet presAssocID="{20073780-0098-47EB-95F0-A274EB4B8018}" presName="vertThree" presStyleCnt="0"/>
      <dgm:spPr/>
    </dgm:pt>
    <dgm:pt modelId="{9DEC8CC1-7138-4DF0-9DC1-D667EFA57EFC}" type="pres">
      <dgm:prSet presAssocID="{20073780-0098-47EB-95F0-A274EB4B8018}" presName="txThree" presStyleLbl="node3" presStyleIdx="1" presStyleCnt="4" custScaleY="119927">
        <dgm:presLayoutVars>
          <dgm:chPref val="3"/>
        </dgm:presLayoutVars>
      </dgm:prSet>
      <dgm:spPr>
        <a:prstGeom prst="roundRect">
          <a:avLst>
            <a:gd name="adj" fmla="val 10000"/>
          </a:avLst>
        </a:prstGeom>
      </dgm:spPr>
      <dgm:t>
        <a:bodyPr/>
        <a:lstStyle/>
        <a:p>
          <a:endParaRPr lang="es-ES"/>
        </a:p>
      </dgm:t>
    </dgm:pt>
    <dgm:pt modelId="{FD8C151D-0551-4451-AF2D-3D5DE7943AD2}" type="pres">
      <dgm:prSet presAssocID="{20073780-0098-47EB-95F0-A274EB4B8018}" presName="horzThree" presStyleCnt="0"/>
      <dgm:spPr/>
    </dgm:pt>
    <dgm:pt modelId="{20EBDCD9-295A-48F2-A9EC-0753681C82EE}" type="pres">
      <dgm:prSet presAssocID="{191D4E04-3400-4B26-AC74-59529575D3F0}" presName="sibSpaceThree" presStyleCnt="0"/>
      <dgm:spPr/>
    </dgm:pt>
    <dgm:pt modelId="{6B1DA9BB-6B05-41CA-A365-8DF8AC02D4EA}" type="pres">
      <dgm:prSet presAssocID="{4D390E65-20CD-4F74-958D-7A593E5F8D1C}" presName="vertThree" presStyleCnt="0"/>
      <dgm:spPr/>
    </dgm:pt>
    <dgm:pt modelId="{C3E0E228-8EB3-48C5-A91F-4005598879FE}" type="pres">
      <dgm:prSet presAssocID="{4D390E65-20CD-4F74-958D-7A593E5F8D1C}" presName="txThree" presStyleLbl="node3" presStyleIdx="2" presStyleCnt="4" custScaleY="119927">
        <dgm:presLayoutVars>
          <dgm:chPref val="3"/>
        </dgm:presLayoutVars>
      </dgm:prSet>
      <dgm:spPr>
        <a:prstGeom prst="roundRect">
          <a:avLst>
            <a:gd name="adj" fmla="val 10000"/>
          </a:avLst>
        </a:prstGeom>
      </dgm:spPr>
      <dgm:t>
        <a:bodyPr/>
        <a:lstStyle/>
        <a:p>
          <a:endParaRPr lang="es-ES"/>
        </a:p>
      </dgm:t>
    </dgm:pt>
    <dgm:pt modelId="{CDD099D6-7A58-473A-BA00-960CD332458B}" type="pres">
      <dgm:prSet presAssocID="{4D390E65-20CD-4F74-958D-7A593E5F8D1C}" presName="horzThree" presStyleCnt="0"/>
      <dgm:spPr/>
    </dgm:pt>
    <dgm:pt modelId="{62427CD3-FD84-4AA0-803F-DB9721F3FD54}" type="pres">
      <dgm:prSet presAssocID="{4AC0C7A8-0BB6-432D-8C8C-75139EFC9885}" presName="sibSpaceTwo" presStyleCnt="0"/>
      <dgm:spPr/>
    </dgm:pt>
    <dgm:pt modelId="{3F1AC1B5-11DD-4728-AD9C-6D7D1C41F9DD}" type="pres">
      <dgm:prSet presAssocID="{D164075A-03DA-456B-B7F7-3275CE404F3D}" presName="vertTwo" presStyleCnt="0"/>
      <dgm:spPr/>
    </dgm:pt>
    <dgm:pt modelId="{40B43667-7EA0-4DA3-8436-93283B5B2D18}" type="pres">
      <dgm:prSet presAssocID="{D164075A-03DA-456B-B7F7-3275CE404F3D}" presName="txTwo" presStyleLbl="node2" presStyleIdx="1" presStyleCnt="2" custScaleY="49621">
        <dgm:presLayoutVars>
          <dgm:chPref val="3"/>
        </dgm:presLayoutVars>
      </dgm:prSet>
      <dgm:spPr>
        <a:prstGeom prst="roundRect">
          <a:avLst>
            <a:gd name="adj" fmla="val 10000"/>
          </a:avLst>
        </a:prstGeom>
      </dgm:spPr>
      <dgm:t>
        <a:bodyPr/>
        <a:lstStyle/>
        <a:p>
          <a:endParaRPr lang="es-ES"/>
        </a:p>
      </dgm:t>
    </dgm:pt>
    <dgm:pt modelId="{3C04EC79-C880-44CD-A490-ED32F67E644A}" type="pres">
      <dgm:prSet presAssocID="{D164075A-03DA-456B-B7F7-3275CE404F3D}" presName="parTransTwo" presStyleCnt="0"/>
      <dgm:spPr/>
    </dgm:pt>
    <dgm:pt modelId="{0C9B8259-A2D3-411B-885C-46B8E8801684}" type="pres">
      <dgm:prSet presAssocID="{D164075A-03DA-456B-B7F7-3275CE404F3D}" presName="horzTwo" presStyleCnt="0"/>
      <dgm:spPr/>
    </dgm:pt>
    <dgm:pt modelId="{B0CCC62F-33A5-443F-A48A-5D63E9F6E779}" type="pres">
      <dgm:prSet presAssocID="{6FC97BAD-6779-4C13-BDFD-723AB93724D2}" presName="vertThree" presStyleCnt="0"/>
      <dgm:spPr/>
    </dgm:pt>
    <dgm:pt modelId="{CD486F9C-8D74-45EB-899B-CBA66D227959}" type="pres">
      <dgm:prSet presAssocID="{6FC97BAD-6779-4C13-BDFD-723AB93724D2}" presName="txThree" presStyleLbl="node3" presStyleIdx="3" presStyleCnt="4" custScaleY="119927">
        <dgm:presLayoutVars>
          <dgm:chPref val="3"/>
        </dgm:presLayoutVars>
      </dgm:prSet>
      <dgm:spPr>
        <a:prstGeom prst="roundRect">
          <a:avLst>
            <a:gd name="adj" fmla="val 10000"/>
          </a:avLst>
        </a:prstGeom>
      </dgm:spPr>
      <dgm:t>
        <a:bodyPr/>
        <a:lstStyle/>
        <a:p>
          <a:endParaRPr lang="es-ES"/>
        </a:p>
      </dgm:t>
    </dgm:pt>
    <dgm:pt modelId="{E080839C-78D9-4DD3-8D33-932499176D69}" type="pres">
      <dgm:prSet presAssocID="{6FC97BAD-6779-4C13-BDFD-723AB93724D2}" presName="horzThree" presStyleCnt="0"/>
      <dgm:spPr/>
    </dgm:pt>
  </dgm:ptLst>
  <dgm:cxnLst>
    <dgm:cxn modelId="{4892D3DE-2085-435E-A963-6D393CE9B05C}" type="presOf" srcId="{20073780-0098-47EB-95F0-A274EB4B8018}" destId="{9DEC8CC1-7138-4DF0-9DC1-D667EFA57EFC}" srcOrd="0" destOrd="0" presId="urn:microsoft.com/office/officeart/2005/8/layout/hierarchy4"/>
    <dgm:cxn modelId="{B4E1DA51-1595-465D-BFB5-2076B1A53ABC}" srcId="{D164075A-03DA-456B-B7F7-3275CE404F3D}" destId="{6FC97BAD-6779-4C13-BDFD-723AB93724D2}" srcOrd="0" destOrd="0" parTransId="{1FCED9E0-3215-43C7-BA47-CCEBE90DFDA1}" sibTransId="{0F556630-6B39-4774-8090-4AB0D7CCB1EA}"/>
    <dgm:cxn modelId="{247139E7-BC5E-4B21-AB37-92028B7B4455}" srcId="{DBEA0004-9891-4D64-BABD-2AB012E1493F}" destId="{6F6BA999-716E-4351-86CB-398AC3662C6A}" srcOrd="0" destOrd="0" parTransId="{CDFC4D0A-5200-4EEB-8227-472A84BB520B}" sibTransId="{4AC0C7A8-0BB6-432D-8C8C-75139EFC9885}"/>
    <dgm:cxn modelId="{25325BBF-C4C2-430D-8B83-332A5A3AE7B2}" type="presOf" srcId="{DBEA0004-9891-4D64-BABD-2AB012E1493F}" destId="{9BB4E7FC-3010-4816-9141-F5033F3EAFEC}" srcOrd="0" destOrd="0" presId="urn:microsoft.com/office/officeart/2005/8/layout/hierarchy4"/>
    <dgm:cxn modelId="{431AE47F-E628-4028-ABE2-9B508596EE98}" srcId="{6F6BA999-716E-4351-86CB-398AC3662C6A}" destId="{6E8E3690-54CF-4FA1-B7EF-2FB6BAD4F689}" srcOrd="0" destOrd="0" parTransId="{1BDF2683-FEA2-44EE-89BA-3C435D48EC6E}" sibTransId="{A66834C7-43FF-427F-8436-E0E7B24CA546}"/>
    <dgm:cxn modelId="{59411524-D8C4-4AE7-8609-913BE3A2D142}" srcId="{DBEA0004-9891-4D64-BABD-2AB012E1493F}" destId="{D164075A-03DA-456B-B7F7-3275CE404F3D}" srcOrd="1" destOrd="0" parTransId="{2FCBC37C-BA8A-4962-A0D9-478A780E9B93}" sibTransId="{BC050C29-515D-4D57-B128-D59E778F1068}"/>
    <dgm:cxn modelId="{FEA6CE30-0E8E-4E8C-9B32-0A25B8E57E35}" srcId="{69ABCDE0-DC2F-4DFC-9AA6-B7FD7B3DF538}" destId="{DBEA0004-9891-4D64-BABD-2AB012E1493F}" srcOrd="0" destOrd="0" parTransId="{15D4D732-AD2B-4A0B-8E07-E8EE93E9E366}" sibTransId="{8E320E2B-10F1-4C1F-AB0A-D384AE48DB72}"/>
    <dgm:cxn modelId="{F3ADC4C6-B3AE-4877-839E-301F1235019A}" type="presOf" srcId="{6F6BA999-716E-4351-86CB-398AC3662C6A}" destId="{EA489493-C0FC-46E0-94B9-2076D7FFC0C9}" srcOrd="0" destOrd="0" presId="urn:microsoft.com/office/officeart/2005/8/layout/hierarchy4"/>
    <dgm:cxn modelId="{12AD3FD0-1D59-4DF1-8751-27E8D48BB0F0}" type="presOf" srcId="{4D390E65-20CD-4F74-958D-7A593E5F8D1C}" destId="{C3E0E228-8EB3-48C5-A91F-4005598879FE}" srcOrd="0" destOrd="0" presId="urn:microsoft.com/office/officeart/2005/8/layout/hierarchy4"/>
    <dgm:cxn modelId="{C9518A75-9D7C-44DD-9EEB-5D19E8FD1E3D}" type="presOf" srcId="{6E8E3690-54CF-4FA1-B7EF-2FB6BAD4F689}" destId="{19A0AB1E-84B8-458C-A031-959AC5CBA70D}" srcOrd="0" destOrd="0" presId="urn:microsoft.com/office/officeart/2005/8/layout/hierarchy4"/>
    <dgm:cxn modelId="{741517B9-3C51-4301-BE11-82BD131DD8EC}" srcId="{6F6BA999-716E-4351-86CB-398AC3662C6A}" destId="{4D390E65-20CD-4F74-958D-7A593E5F8D1C}" srcOrd="2" destOrd="0" parTransId="{3EAE351E-425F-4057-B370-63D7EB09E8B9}" sibTransId="{981DA48D-CEC6-4D1C-B4C3-ED414F173EA1}"/>
    <dgm:cxn modelId="{48E98362-88FE-4F7B-8557-445C1971680E}" type="presOf" srcId="{D164075A-03DA-456B-B7F7-3275CE404F3D}" destId="{40B43667-7EA0-4DA3-8436-93283B5B2D18}" srcOrd="0" destOrd="0" presId="urn:microsoft.com/office/officeart/2005/8/layout/hierarchy4"/>
    <dgm:cxn modelId="{8A924DCE-B1C8-43D4-AD2D-221E4CFAFFAD}" type="presOf" srcId="{69ABCDE0-DC2F-4DFC-9AA6-B7FD7B3DF538}" destId="{BCE3DA1A-92D0-4AF2-AC93-52B1F87F0912}" srcOrd="0" destOrd="0" presId="urn:microsoft.com/office/officeart/2005/8/layout/hierarchy4"/>
    <dgm:cxn modelId="{BFB99B89-6A6C-4526-9D40-6AD2B46112DA}" srcId="{6F6BA999-716E-4351-86CB-398AC3662C6A}" destId="{20073780-0098-47EB-95F0-A274EB4B8018}" srcOrd="1" destOrd="0" parTransId="{3B73BC9F-0E25-408C-A355-DDAA6FAC653B}" sibTransId="{191D4E04-3400-4B26-AC74-59529575D3F0}"/>
    <dgm:cxn modelId="{19D9E7BA-7B4C-47AB-88B3-8E77730E01D2}" type="presOf" srcId="{6FC97BAD-6779-4C13-BDFD-723AB93724D2}" destId="{CD486F9C-8D74-45EB-899B-CBA66D227959}" srcOrd="0" destOrd="0" presId="urn:microsoft.com/office/officeart/2005/8/layout/hierarchy4"/>
    <dgm:cxn modelId="{0DFE6809-B745-499C-AB95-6359B6A4ED56}" type="presParOf" srcId="{BCE3DA1A-92D0-4AF2-AC93-52B1F87F0912}" destId="{1A14A370-6BC9-49C8-852D-A1BD641A6D75}" srcOrd="0" destOrd="0" presId="urn:microsoft.com/office/officeart/2005/8/layout/hierarchy4"/>
    <dgm:cxn modelId="{B1F2562A-025F-430B-B526-E78AB5DDB0E3}" type="presParOf" srcId="{1A14A370-6BC9-49C8-852D-A1BD641A6D75}" destId="{9BB4E7FC-3010-4816-9141-F5033F3EAFEC}" srcOrd="0" destOrd="0" presId="urn:microsoft.com/office/officeart/2005/8/layout/hierarchy4"/>
    <dgm:cxn modelId="{F9DF5B12-1687-4F48-875E-D625FF277DA7}" type="presParOf" srcId="{1A14A370-6BC9-49C8-852D-A1BD641A6D75}" destId="{707FB2F1-75B1-4C82-8EA5-F07F2FCD47AD}" srcOrd="1" destOrd="0" presId="urn:microsoft.com/office/officeart/2005/8/layout/hierarchy4"/>
    <dgm:cxn modelId="{FCCB76A3-91DA-466D-ADC0-149AA6AC89FA}" type="presParOf" srcId="{1A14A370-6BC9-49C8-852D-A1BD641A6D75}" destId="{0FF32758-197A-4077-93B1-11A7D657FE06}" srcOrd="2" destOrd="0" presId="urn:microsoft.com/office/officeart/2005/8/layout/hierarchy4"/>
    <dgm:cxn modelId="{9DD023E3-144E-4B97-8001-5A81848D0E3F}" type="presParOf" srcId="{0FF32758-197A-4077-93B1-11A7D657FE06}" destId="{9C571CC2-75F6-4937-8154-5A3002172700}" srcOrd="0" destOrd="0" presId="urn:microsoft.com/office/officeart/2005/8/layout/hierarchy4"/>
    <dgm:cxn modelId="{0623418F-5564-464C-B9B1-64FA4CB432E3}" type="presParOf" srcId="{9C571CC2-75F6-4937-8154-5A3002172700}" destId="{EA489493-C0FC-46E0-94B9-2076D7FFC0C9}" srcOrd="0" destOrd="0" presId="urn:microsoft.com/office/officeart/2005/8/layout/hierarchy4"/>
    <dgm:cxn modelId="{4694121A-2910-44B6-A351-BD188414C680}" type="presParOf" srcId="{9C571CC2-75F6-4937-8154-5A3002172700}" destId="{A96D5A70-47AE-4A26-AC91-F81CDAB0E51C}" srcOrd="1" destOrd="0" presId="urn:microsoft.com/office/officeart/2005/8/layout/hierarchy4"/>
    <dgm:cxn modelId="{141F4F79-E30C-4B01-AA74-CCDA8BB6DB81}" type="presParOf" srcId="{9C571CC2-75F6-4937-8154-5A3002172700}" destId="{3163C4C2-DA5F-4CF1-9ED0-B69843FF856F}" srcOrd="2" destOrd="0" presId="urn:microsoft.com/office/officeart/2005/8/layout/hierarchy4"/>
    <dgm:cxn modelId="{0A081962-39AF-4E93-A919-FD22036C1CA0}" type="presParOf" srcId="{3163C4C2-DA5F-4CF1-9ED0-B69843FF856F}" destId="{1F9ED62E-37A5-4197-8214-60C6DD4F6ECB}" srcOrd="0" destOrd="0" presId="urn:microsoft.com/office/officeart/2005/8/layout/hierarchy4"/>
    <dgm:cxn modelId="{FB90EA60-F7D3-4427-9AEF-E9AFB4629BD8}" type="presParOf" srcId="{1F9ED62E-37A5-4197-8214-60C6DD4F6ECB}" destId="{19A0AB1E-84B8-458C-A031-959AC5CBA70D}" srcOrd="0" destOrd="0" presId="urn:microsoft.com/office/officeart/2005/8/layout/hierarchy4"/>
    <dgm:cxn modelId="{E57004F1-465B-44DA-8431-F0529CE099CA}" type="presParOf" srcId="{1F9ED62E-37A5-4197-8214-60C6DD4F6ECB}" destId="{B9510CC7-2F80-4F99-BEBD-F3350DCABC2B}" srcOrd="1" destOrd="0" presId="urn:microsoft.com/office/officeart/2005/8/layout/hierarchy4"/>
    <dgm:cxn modelId="{16DBBA33-E75E-4086-9F3D-518B39EF5A85}" type="presParOf" srcId="{3163C4C2-DA5F-4CF1-9ED0-B69843FF856F}" destId="{BBC32249-92BC-4745-895A-1E404EE1196E}" srcOrd="1" destOrd="0" presId="urn:microsoft.com/office/officeart/2005/8/layout/hierarchy4"/>
    <dgm:cxn modelId="{4B0A01F5-6DC1-4887-913D-935B2B2CB886}" type="presParOf" srcId="{3163C4C2-DA5F-4CF1-9ED0-B69843FF856F}" destId="{8E6E9E76-2A52-43A6-8BA2-4F03C593AA93}" srcOrd="2" destOrd="0" presId="urn:microsoft.com/office/officeart/2005/8/layout/hierarchy4"/>
    <dgm:cxn modelId="{40A7EEC9-AF24-42A9-BC10-9A038049546B}" type="presParOf" srcId="{8E6E9E76-2A52-43A6-8BA2-4F03C593AA93}" destId="{9DEC8CC1-7138-4DF0-9DC1-D667EFA57EFC}" srcOrd="0" destOrd="0" presId="urn:microsoft.com/office/officeart/2005/8/layout/hierarchy4"/>
    <dgm:cxn modelId="{C3E7C616-C88D-4D55-BE8F-43A4AE05DE04}" type="presParOf" srcId="{8E6E9E76-2A52-43A6-8BA2-4F03C593AA93}" destId="{FD8C151D-0551-4451-AF2D-3D5DE7943AD2}" srcOrd="1" destOrd="0" presId="urn:microsoft.com/office/officeart/2005/8/layout/hierarchy4"/>
    <dgm:cxn modelId="{98A5FF69-381F-47C9-BE76-8B22AFE5A38D}" type="presParOf" srcId="{3163C4C2-DA5F-4CF1-9ED0-B69843FF856F}" destId="{20EBDCD9-295A-48F2-A9EC-0753681C82EE}" srcOrd="3" destOrd="0" presId="urn:microsoft.com/office/officeart/2005/8/layout/hierarchy4"/>
    <dgm:cxn modelId="{1A188F61-D8F5-470E-B555-B1214AC689F7}" type="presParOf" srcId="{3163C4C2-DA5F-4CF1-9ED0-B69843FF856F}" destId="{6B1DA9BB-6B05-41CA-A365-8DF8AC02D4EA}" srcOrd="4" destOrd="0" presId="urn:microsoft.com/office/officeart/2005/8/layout/hierarchy4"/>
    <dgm:cxn modelId="{C2A6BF2B-ED24-415E-AE2D-E245579F7E40}" type="presParOf" srcId="{6B1DA9BB-6B05-41CA-A365-8DF8AC02D4EA}" destId="{C3E0E228-8EB3-48C5-A91F-4005598879FE}" srcOrd="0" destOrd="0" presId="urn:microsoft.com/office/officeart/2005/8/layout/hierarchy4"/>
    <dgm:cxn modelId="{183B85D1-CC2A-4ACA-A672-3CA025D8F1CF}" type="presParOf" srcId="{6B1DA9BB-6B05-41CA-A365-8DF8AC02D4EA}" destId="{CDD099D6-7A58-473A-BA00-960CD332458B}" srcOrd="1" destOrd="0" presId="urn:microsoft.com/office/officeart/2005/8/layout/hierarchy4"/>
    <dgm:cxn modelId="{062EF9BA-A447-418D-A958-C4E06C2A42CE}" type="presParOf" srcId="{0FF32758-197A-4077-93B1-11A7D657FE06}" destId="{62427CD3-FD84-4AA0-803F-DB9721F3FD54}" srcOrd="1" destOrd="0" presId="urn:microsoft.com/office/officeart/2005/8/layout/hierarchy4"/>
    <dgm:cxn modelId="{149FC65E-4969-457C-A52B-6263F9A09208}" type="presParOf" srcId="{0FF32758-197A-4077-93B1-11A7D657FE06}" destId="{3F1AC1B5-11DD-4728-AD9C-6D7D1C41F9DD}" srcOrd="2" destOrd="0" presId="urn:microsoft.com/office/officeart/2005/8/layout/hierarchy4"/>
    <dgm:cxn modelId="{187205B6-F0A6-4452-8F6C-C60AF61296AC}" type="presParOf" srcId="{3F1AC1B5-11DD-4728-AD9C-6D7D1C41F9DD}" destId="{40B43667-7EA0-4DA3-8436-93283B5B2D18}" srcOrd="0" destOrd="0" presId="urn:microsoft.com/office/officeart/2005/8/layout/hierarchy4"/>
    <dgm:cxn modelId="{159125C0-BA9E-4801-85BA-0525E1165697}" type="presParOf" srcId="{3F1AC1B5-11DD-4728-AD9C-6D7D1C41F9DD}" destId="{3C04EC79-C880-44CD-A490-ED32F67E644A}" srcOrd="1" destOrd="0" presId="urn:microsoft.com/office/officeart/2005/8/layout/hierarchy4"/>
    <dgm:cxn modelId="{23656711-29ED-4D18-A5EA-FBD4D033C310}" type="presParOf" srcId="{3F1AC1B5-11DD-4728-AD9C-6D7D1C41F9DD}" destId="{0C9B8259-A2D3-411B-885C-46B8E8801684}" srcOrd="2" destOrd="0" presId="urn:microsoft.com/office/officeart/2005/8/layout/hierarchy4"/>
    <dgm:cxn modelId="{583E1996-8302-4410-8950-17FD055915D9}" type="presParOf" srcId="{0C9B8259-A2D3-411B-885C-46B8E8801684}" destId="{B0CCC62F-33A5-443F-A48A-5D63E9F6E779}" srcOrd="0" destOrd="0" presId="urn:microsoft.com/office/officeart/2005/8/layout/hierarchy4"/>
    <dgm:cxn modelId="{C7F1716E-7593-4167-B0F7-1AA490DD724F}" type="presParOf" srcId="{B0CCC62F-33A5-443F-A48A-5D63E9F6E779}" destId="{CD486F9C-8D74-45EB-899B-CBA66D227959}" srcOrd="0" destOrd="0" presId="urn:microsoft.com/office/officeart/2005/8/layout/hierarchy4"/>
    <dgm:cxn modelId="{C5C3C17E-CF70-4F6E-B2B5-E3B35EE4962A}" type="presParOf" srcId="{B0CCC62F-33A5-443F-A48A-5D63E9F6E779}" destId="{E080839C-78D9-4DD3-8D33-932499176D69}" srcOrd="1" destOrd="0" presId="urn:microsoft.com/office/officeart/2005/8/layout/hierarchy4"/>
  </dgm:cxnLst>
  <dgm:bg/>
  <dgm:whole/>
</dgm:dataModel>
</file>

<file path=ppt/diagrams/data2.xml><?xml version="1.0" encoding="utf-8"?>
<dgm:dataModel xmlns:dgm="http://schemas.openxmlformats.org/drawingml/2006/diagram" xmlns:a="http://schemas.openxmlformats.org/drawingml/2006/main">
  <dgm:ptLst>
    <dgm:pt modelId="{8D349302-923D-4A76-8872-D9CDCF6A91D6}" type="doc">
      <dgm:prSet loTypeId="urn:microsoft.com/office/officeart/2005/8/layout/vList5" loCatId="list" qsTypeId="urn:microsoft.com/office/officeart/2005/8/quickstyle/simple5" qsCatId="simple" csTypeId="urn:microsoft.com/office/officeart/2005/8/colors/accent5_2" csCatId="accent5" phldr="1"/>
      <dgm:spPr/>
      <dgm:t>
        <a:bodyPr/>
        <a:lstStyle/>
        <a:p>
          <a:endParaRPr lang="es-CR"/>
        </a:p>
      </dgm:t>
    </dgm:pt>
    <dgm:pt modelId="{3EBBD2A2-8566-400A-AB42-99AD928388CF}">
      <dgm:prSet phldrT="[Texto]"/>
      <dgm:spPr>
        <a:xfrm>
          <a:off x="0" y="1984"/>
          <a:ext cx="2194560" cy="1309687"/>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CR" b="1" dirty="0" smtClean="0">
              <a:solidFill>
                <a:sysClr val="window" lastClr="FFFFFF"/>
              </a:solidFill>
              <a:latin typeface="Arial"/>
              <a:ea typeface="+mn-ea"/>
              <a:cs typeface="Times New Roman"/>
            </a:rPr>
            <a:t>Comunicación, Información e Incidencia Política</a:t>
          </a:r>
          <a:endParaRPr lang="es-CR" dirty="0">
            <a:solidFill>
              <a:sysClr val="window" lastClr="FFFFFF"/>
            </a:solidFill>
            <a:latin typeface="Calibri"/>
            <a:ea typeface="+mn-ea"/>
            <a:cs typeface="+mn-cs"/>
          </a:endParaRPr>
        </a:p>
      </dgm:t>
    </dgm:pt>
    <dgm:pt modelId="{72496A62-8220-4039-ACCA-0F61FC6CC02F}" type="parTrans" cxnId="{419FAE80-CD0B-4D77-9F5E-591DB268886B}">
      <dgm:prSet/>
      <dgm:spPr/>
      <dgm:t>
        <a:bodyPr/>
        <a:lstStyle/>
        <a:p>
          <a:endParaRPr lang="es-CR"/>
        </a:p>
      </dgm:t>
    </dgm:pt>
    <dgm:pt modelId="{25119021-737C-4F9A-9184-38EC962E6DB9}" type="sibTrans" cxnId="{419FAE80-CD0B-4D77-9F5E-591DB268886B}">
      <dgm:prSet/>
      <dgm:spPr/>
      <dgm:t>
        <a:bodyPr/>
        <a:lstStyle/>
        <a:p>
          <a:endParaRPr lang="es-CR"/>
        </a:p>
      </dgm:t>
    </dgm:pt>
    <dgm:pt modelId="{D856B813-E34C-4048-8178-9A381F736AAA}">
      <dgm:prSet phldrT="[Texto]"/>
      <dgm:spPr>
        <a:xfrm rot="5400000">
          <a:off x="3621405" y="-1293891"/>
          <a:ext cx="1047750" cy="3901440"/>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rtl="0"/>
          <a:r>
            <a:rPr lang="es-ES" b="1" i="0" u="none" dirty="0" smtClean="0">
              <a:solidFill>
                <a:sysClr val="windowText" lastClr="000000">
                  <a:hueOff val="0"/>
                  <a:satOff val="0"/>
                  <a:lumOff val="0"/>
                  <a:alphaOff val="0"/>
                </a:sysClr>
              </a:solidFill>
              <a:latin typeface="Calibri"/>
              <a:ea typeface="+mn-ea"/>
              <a:cs typeface="+mn-cs"/>
            </a:rPr>
            <a:t>OG1: </a:t>
          </a:r>
          <a:r>
            <a:rPr lang="es-ES" b="0" i="0" u="none" dirty="0" smtClean="0">
              <a:solidFill>
                <a:sysClr val="windowText" lastClr="000000">
                  <a:hueOff val="0"/>
                  <a:satOff val="0"/>
                  <a:lumOff val="0"/>
                  <a:alphaOff val="0"/>
                </a:sysClr>
              </a:solidFill>
              <a:latin typeface="Calibri"/>
              <a:ea typeface="+mn-ea"/>
              <a:cs typeface="+mn-cs"/>
            </a:rPr>
            <a:t>Comunicación (Redes y Eventos no conducentes a leyes)</a:t>
          </a:r>
          <a:endParaRPr lang="es-CR" dirty="0">
            <a:solidFill>
              <a:sysClr val="windowText" lastClr="000000">
                <a:hueOff val="0"/>
                <a:satOff val="0"/>
                <a:lumOff val="0"/>
                <a:alphaOff val="0"/>
              </a:sysClr>
            </a:solidFill>
            <a:latin typeface="Calibri"/>
            <a:ea typeface="+mn-ea"/>
            <a:cs typeface="+mn-cs"/>
          </a:endParaRPr>
        </a:p>
      </dgm:t>
    </dgm:pt>
    <dgm:pt modelId="{530913C5-85CC-40F3-9A49-BE45734C9DA5}" type="parTrans" cxnId="{BC35C078-8C50-4E10-BAED-6CE02D17182C}">
      <dgm:prSet/>
      <dgm:spPr/>
      <dgm:t>
        <a:bodyPr/>
        <a:lstStyle/>
        <a:p>
          <a:endParaRPr lang="es-CR"/>
        </a:p>
      </dgm:t>
    </dgm:pt>
    <dgm:pt modelId="{0A02006D-2B94-47F3-AAEF-593CAC644AAF}" type="sibTrans" cxnId="{BC35C078-8C50-4E10-BAED-6CE02D17182C}">
      <dgm:prSet/>
      <dgm:spPr/>
      <dgm:t>
        <a:bodyPr/>
        <a:lstStyle/>
        <a:p>
          <a:endParaRPr lang="es-CR"/>
        </a:p>
      </dgm:t>
    </dgm:pt>
    <dgm:pt modelId="{CFF44FCC-523E-4E82-8D7B-7F14F810E854}">
      <dgm:prSet phldrT="[Texto]">
        <dgm:style>
          <a:lnRef idx="0">
            <a:schemeClr val="accent1"/>
          </a:lnRef>
          <a:fillRef idx="3">
            <a:schemeClr val="accent1"/>
          </a:fillRef>
          <a:effectRef idx="3">
            <a:schemeClr val="accent1"/>
          </a:effectRef>
          <a:fontRef idx="minor">
            <a:schemeClr val="lt1"/>
          </a:fontRef>
        </dgm:style>
      </dgm:prSet>
      <dgm:spPr>
        <a:xfrm>
          <a:off x="0" y="1377156"/>
          <a:ext cx="2194560" cy="1309687"/>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s-CR" b="1" i="0" u="none" dirty="0" smtClean="0">
              <a:solidFill>
                <a:sysClr val="window" lastClr="FFFFFF"/>
              </a:solidFill>
              <a:latin typeface="Calibri"/>
              <a:ea typeface="+mn-ea"/>
              <a:cs typeface="+mn-cs"/>
            </a:rPr>
            <a:t>Sistema de Gestión Ambiental Integral (</a:t>
          </a:r>
          <a:r>
            <a:rPr lang="es-CR" b="1" i="0" u="none" dirty="0" err="1" smtClean="0">
              <a:solidFill>
                <a:sysClr val="window" lastClr="FFFFFF"/>
              </a:solidFill>
              <a:latin typeface="Calibri"/>
              <a:ea typeface="+mn-ea"/>
              <a:cs typeface="+mn-cs"/>
            </a:rPr>
            <a:t>SiGAI</a:t>
          </a:r>
          <a:r>
            <a:rPr lang="es-CR" b="1" i="0" u="none" dirty="0" smtClean="0">
              <a:solidFill>
                <a:sysClr val="window" lastClr="FFFFFF"/>
              </a:solidFill>
              <a:latin typeface="Calibri"/>
              <a:ea typeface="+mn-ea"/>
              <a:cs typeface="+mn-cs"/>
            </a:rPr>
            <a:t>)</a:t>
          </a:r>
          <a:endParaRPr lang="es-CR" dirty="0">
            <a:solidFill>
              <a:sysClr val="window" lastClr="FFFFFF"/>
            </a:solidFill>
            <a:latin typeface="Calibri"/>
            <a:ea typeface="+mn-ea"/>
            <a:cs typeface="+mn-cs"/>
          </a:endParaRPr>
        </a:p>
      </dgm:t>
    </dgm:pt>
    <dgm:pt modelId="{617BCAC8-8D6C-40DC-9ED6-43E4913546F4}" type="parTrans" cxnId="{EB134719-1585-4070-9D9F-19EB36273A18}">
      <dgm:prSet/>
      <dgm:spPr/>
      <dgm:t>
        <a:bodyPr/>
        <a:lstStyle/>
        <a:p>
          <a:endParaRPr lang="es-CR"/>
        </a:p>
      </dgm:t>
    </dgm:pt>
    <dgm:pt modelId="{9877AAA7-6E17-4379-9F82-478ED8061CC4}" type="sibTrans" cxnId="{EB134719-1585-4070-9D9F-19EB36273A18}">
      <dgm:prSet/>
      <dgm:spPr/>
      <dgm:t>
        <a:bodyPr/>
        <a:lstStyle/>
        <a:p>
          <a:endParaRPr lang="es-CR"/>
        </a:p>
      </dgm:t>
    </dgm:pt>
    <dgm:pt modelId="{C5AFCE48-729D-4D39-9677-FE98BBEAD0F0}">
      <dgm:prSet phldrT="[Texto]"/>
      <dgm:spPr>
        <a:xfrm rot="5400000">
          <a:off x="3621405" y="1456451"/>
          <a:ext cx="1047750" cy="3901440"/>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s-CR" dirty="0">
            <a:solidFill>
              <a:sysClr val="windowText" lastClr="000000">
                <a:hueOff val="0"/>
                <a:satOff val="0"/>
                <a:lumOff val="0"/>
                <a:alphaOff val="0"/>
              </a:sysClr>
            </a:solidFill>
            <a:latin typeface="Calibri"/>
            <a:ea typeface="+mn-ea"/>
            <a:cs typeface="+mn-cs"/>
          </a:endParaRPr>
        </a:p>
      </dgm:t>
    </dgm:pt>
    <dgm:pt modelId="{179351CA-87F0-4F5D-B95E-6CC9D9F4382D}" type="parTrans" cxnId="{D30EB59C-5E0C-41C7-8D49-257C9008061D}">
      <dgm:prSet/>
      <dgm:spPr/>
      <dgm:t>
        <a:bodyPr/>
        <a:lstStyle/>
        <a:p>
          <a:endParaRPr lang="es-CR"/>
        </a:p>
      </dgm:t>
    </dgm:pt>
    <dgm:pt modelId="{5024EA2B-8103-4636-B51E-6DA5A47F9F24}" type="sibTrans" cxnId="{D30EB59C-5E0C-41C7-8D49-257C9008061D}">
      <dgm:prSet/>
      <dgm:spPr/>
      <dgm:t>
        <a:bodyPr/>
        <a:lstStyle/>
        <a:p>
          <a:endParaRPr lang="es-CR"/>
        </a:p>
      </dgm:t>
    </dgm:pt>
    <dgm:pt modelId="{74F8CAE6-B60F-4393-A42D-781768BE0026}">
      <dgm:prSet/>
      <dgm:spPr>
        <a:xfrm rot="5400000">
          <a:off x="3621405" y="-1293891"/>
          <a:ext cx="1047750" cy="3901440"/>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s-ES" b="1" i="0" u="none" dirty="0" smtClean="0">
              <a:solidFill>
                <a:sysClr val="windowText" lastClr="000000">
                  <a:hueOff val="0"/>
                  <a:satOff val="0"/>
                  <a:lumOff val="0"/>
                  <a:alphaOff val="0"/>
                </a:sysClr>
              </a:solidFill>
              <a:latin typeface="Calibri"/>
              <a:ea typeface="+mn-ea"/>
              <a:cs typeface="+mn-cs"/>
            </a:rPr>
            <a:t>OG2:</a:t>
          </a:r>
          <a:r>
            <a:rPr lang="es-ES" b="0" i="0" u="none" dirty="0" smtClean="0">
              <a:solidFill>
                <a:sysClr val="windowText" lastClr="000000">
                  <a:hueOff val="0"/>
                  <a:satOff val="0"/>
                  <a:lumOff val="0"/>
                  <a:alphaOff val="0"/>
                </a:sysClr>
              </a:solidFill>
              <a:latin typeface="Calibri"/>
              <a:ea typeface="+mn-ea"/>
              <a:cs typeface="+mn-cs"/>
            </a:rPr>
            <a:t>  Información (Gestión y Productos)</a:t>
          </a:r>
          <a:endParaRPr lang="es-CR" dirty="0">
            <a:solidFill>
              <a:sysClr val="windowText" lastClr="000000">
                <a:hueOff val="0"/>
                <a:satOff val="0"/>
                <a:lumOff val="0"/>
                <a:alphaOff val="0"/>
              </a:sysClr>
            </a:solidFill>
            <a:latin typeface="Calibri"/>
            <a:ea typeface="+mn-ea"/>
            <a:cs typeface="+mn-cs"/>
          </a:endParaRPr>
        </a:p>
      </dgm:t>
    </dgm:pt>
    <dgm:pt modelId="{4A9D2E35-1A6F-4EA3-9F2F-C09BD672D8D3}" type="parTrans" cxnId="{A949B1C9-E993-4988-A98B-0B7613B485C7}">
      <dgm:prSet/>
      <dgm:spPr/>
      <dgm:t>
        <a:bodyPr/>
        <a:lstStyle/>
        <a:p>
          <a:endParaRPr lang="es-CR"/>
        </a:p>
      </dgm:t>
    </dgm:pt>
    <dgm:pt modelId="{0FB4EE2E-B4AB-4EB6-96BC-9C4BEE533D1A}" type="sibTrans" cxnId="{A949B1C9-E993-4988-A98B-0B7613B485C7}">
      <dgm:prSet/>
      <dgm:spPr/>
      <dgm:t>
        <a:bodyPr/>
        <a:lstStyle/>
        <a:p>
          <a:endParaRPr lang="es-CR"/>
        </a:p>
      </dgm:t>
    </dgm:pt>
    <dgm:pt modelId="{3E6271BA-52F5-4EAC-8081-54568102FCC7}">
      <dgm:prSet/>
      <dgm:spPr>
        <a:xfrm rot="5400000">
          <a:off x="3621405" y="-1293891"/>
          <a:ext cx="1047750" cy="3901440"/>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s-ES" b="1" i="0" u="none" dirty="0" smtClean="0">
              <a:solidFill>
                <a:sysClr val="windowText" lastClr="000000">
                  <a:hueOff val="0"/>
                  <a:satOff val="0"/>
                  <a:lumOff val="0"/>
                  <a:alphaOff val="0"/>
                </a:sysClr>
              </a:solidFill>
              <a:latin typeface="Calibri"/>
              <a:ea typeface="+mn-ea"/>
              <a:cs typeface="+mn-cs"/>
            </a:rPr>
            <a:t>OG3:</a:t>
          </a:r>
          <a:r>
            <a:rPr lang="es-ES" b="0" i="0" u="none" dirty="0" smtClean="0">
              <a:solidFill>
                <a:sysClr val="windowText" lastClr="000000">
                  <a:hueOff val="0"/>
                  <a:satOff val="0"/>
                  <a:lumOff val="0"/>
                  <a:alphaOff val="0"/>
                </a:sysClr>
              </a:solidFill>
              <a:latin typeface="Calibri"/>
              <a:ea typeface="+mn-ea"/>
              <a:cs typeface="+mn-cs"/>
            </a:rPr>
            <a:t> Incidencia Política (Al nivel interno de la UCR y al nivel nacional)</a:t>
          </a:r>
          <a:endParaRPr lang="es-CR" dirty="0">
            <a:solidFill>
              <a:sysClr val="windowText" lastClr="000000">
                <a:hueOff val="0"/>
                <a:satOff val="0"/>
                <a:lumOff val="0"/>
                <a:alphaOff val="0"/>
              </a:sysClr>
            </a:solidFill>
            <a:latin typeface="Calibri"/>
            <a:ea typeface="+mn-ea"/>
            <a:cs typeface="+mn-cs"/>
          </a:endParaRPr>
        </a:p>
      </dgm:t>
    </dgm:pt>
    <dgm:pt modelId="{7AA33E43-EF27-4D92-91F8-94FD09081BFB}" type="parTrans" cxnId="{4DC67BA4-7D4A-4B1C-A38A-A4F2836F468D}">
      <dgm:prSet/>
      <dgm:spPr/>
      <dgm:t>
        <a:bodyPr/>
        <a:lstStyle/>
        <a:p>
          <a:endParaRPr lang="es-CR"/>
        </a:p>
      </dgm:t>
    </dgm:pt>
    <dgm:pt modelId="{9FB8DE38-D805-4DB4-89C1-BC3707021433}" type="sibTrans" cxnId="{4DC67BA4-7D4A-4B1C-A38A-A4F2836F468D}">
      <dgm:prSet/>
      <dgm:spPr/>
      <dgm:t>
        <a:bodyPr/>
        <a:lstStyle/>
        <a:p>
          <a:endParaRPr lang="es-CR"/>
        </a:p>
      </dgm:t>
    </dgm:pt>
    <dgm:pt modelId="{56A3F76C-90EA-448C-B1A0-574B565C1EBA}">
      <dgm:prSet phldrT="[Texto]"/>
      <dgm:spPr>
        <a:xfrm>
          <a:off x="0" y="2752328"/>
          <a:ext cx="2194560" cy="1309687"/>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s-MX" b="1" i="0" u="none" dirty="0" smtClean="0">
              <a:solidFill>
                <a:sysClr val="window" lastClr="FFFFFF"/>
              </a:solidFill>
              <a:latin typeface="Calibri"/>
              <a:ea typeface="+mn-ea"/>
              <a:cs typeface="+mn-cs"/>
            </a:rPr>
            <a:t>Proyectos y Evaluación(investigación, acción social y docencia GAI)</a:t>
          </a:r>
          <a:endParaRPr lang="es-CR" dirty="0">
            <a:solidFill>
              <a:sysClr val="window" lastClr="FFFFFF"/>
            </a:solidFill>
            <a:latin typeface="Calibri"/>
            <a:ea typeface="+mn-ea"/>
            <a:cs typeface="+mn-cs"/>
          </a:endParaRPr>
        </a:p>
      </dgm:t>
    </dgm:pt>
    <dgm:pt modelId="{22F069EC-C9A8-4217-B4AF-485AB855CC2A}" type="parTrans" cxnId="{A1FB3C01-356F-40DF-8C92-3ECF2D14173D}">
      <dgm:prSet/>
      <dgm:spPr/>
      <dgm:t>
        <a:bodyPr/>
        <a:lstStyle/>
        <a:p>
          <a:endParaRPr lang="es-CR"/>
        </a:p>
      </dgm:t>
    </dgm:pt>
    <dgm:pt modelId="{C739912A-E9C4-4F58-BFDA-6093D8113E45}" type="sibTrans" cxnId="{A1FB3C01-356F-40DF-8C92-3ECF2D14173D}">
      <dgm:prSet/>
      <dgm:spPr/>
      <dgm:t>
        <a:bodyPr/>
        <a:lstStyle/>
        <a:p>
          <a:endParaRPr lang="es-CR"/>
        </a:p>
      </dgm:t>
    </dgm:pt>
    <dgm:pt modelId="{BC80EBCA-07EE-4657-BA40-155013F2060F}">
      <dgm:prSet/>
      <dgm:spPr>
        <a:xfrm rot="5400000">
          <a:off x="3621405" y="81279"/>
          <a:ext cx="1047750" cy="3901440"/>
        </a:xfrm>
        <a:prstGeom prst="round2SameRect">
          <a:avLst/>
        </a:prstGeom>
        <a:solidFill>
          <a:srgbClr val="1F497D">
            <a:lumMod val="20000"/>
            <a:lumOff val="80000"/>
            <a:alpha val="9000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rtl="0"/>
          <a:r>
            <a:rPr lang="es-ES" b="1" i="0" u="none" dirty="0" smtClean="0">
              <a:solidFill>
                <a:sysClr val="windowText" lastClr="000000">
                  <a:hueOff val="0"/>
                  <a:satOff val="0"/>
                  <a:lumOff val="0"/>
                  <a:alphaOff val="0"/>
                </a:sysClr>
              </a:solidFill>
              <a:latin typeface="Calibri"/>
              <a:ea typeface="+mn-ea"/>
              <a:cs typeface="+mn-cs"/>
            </a:rPr>
            <a:t>SOG 4.1:</a:t>
          </a:r>
          <a:r>
            <a:rPr lang="es-ES" b="0" i="0" u="none" dirty="0" smtClean="0">
              <a:solidFill>
                <a:sysClr val="windowText" lastClr="000000">
                  <a:hueOff val="0"/>
                  <a:satOff val="0"/>
                  <a:lumOff val="0"/>
                  <a:alphaOff val="0"/>
                </a:sysClr>
              </a:solidFill>
              <a:latin typeface="Calibri"/>
              <a:ea typeface="+mn-ea"/>
              <a:cs typeface="+mn-cs"/>
            </a:rPr>
            <a:t> Proyecto </a:t>
          </a:r>
          <a:r>
            <a:rPr lang="es-ES" b="0" i="0" u="none" dirty="0" err="1" smtClean="0">
              <a:solidFill>
                <a:sysClr val="windowText" lastClr="000000">
                  <a:hueOff val="0"/>
                  <a:satOff val="0"/>
                  <a:lumOff val="0"/>
                  <a:alphaOff val="0"/>
                </a:sysClr>
              </a:solidFill>
              <a:latin typeface="Calibri"/>
              <a:ea typeface="+mn-ea"/>
              <a:cs typeface="+mn-cs"/>
            </a:rPr>
            <a:t>SiGAI</a:t>
          </a:r>
          <a:r>
            <a:rPr lang="es-ES" b="0" i="0" u="none" dirty="0" smtClean="0">
              <a:solidFill>
                <a:sysClr val="windowText" lastClr="000000">
                  <a:hueOff val="0"/>
                  <a:satOff val="0"/>
                  <a:lumOff val="0"/>
                  <a:alphaOff val="0"/>
                </a:sysClr>
              </a:solidFill>
              <a:latin typeface="Calibri"/>
              <a:ea typeface="+mn-ea"/>
              <a:cs typeface="+mn-cs"/>
            </a:rPr>
            <a:t> (interno UCR)</a:t>
          </a:r>
          <a:endParaRPr lang="es-CR" b="0" i="0" u="none" dirty="0">
            <a:solidFill>
              <a:sysClr val="windowText" lastClr="000000">
                <a:hueOff val="0"/>
                <a:satOff val="0"/>
                <a:lumOff val="0"/>
                <a:alphaOff val="0"/>
              </a:sysClr>
            </a:solidFill>
            <a:latin typeface="Calibri"/>
            <a:ea typeface="+mn-ea"/>
            <a:cs typeface="+mn-cs"/>
          </a:endParaRPr>
        </a:p>
      </dgm:t>
    </dgm:pt>
    <dgm:pt modelId="{12A63EAD-68AE-4DCE-A72C-DF22253B7699}" type="parTrans" cxnId="{93EA8CAA-CB11-455D-B063-B1C8772D1B44}">
      <dgm:prSet/>
      <dgm:spPr/>
      <dgm:t>
        <a:bodyPr/>
        <a:lstStyle/>
        <a:p>
          <a:endParaRPr lang="es-CR"/>
        </a:p>
      </dgm:t>
    </dgm:pt>
    <dgm:pt modelId="{AA497EB8-848E-4F2A-A7DF-5E23F9A6D840}" type="sibTrans" cxnId="{93EA8CAA-CB11-455D-B063-B1C8772D1B44}">
      <dgm:prSet/>
      <dgm:spPr/>
      <dgm:t>
        <a:bodyPr/>
        <a:lstStyle/>
        <a:p>
          <a:endParaRPr lang="es-CR"/>
        </a:p>
      </dgm:t>
    </dgm:pt>
    <dgm:pt modelId="{552D4367-559C-4956-8E41-39A4B3B415C0}">
      <dgm:prSet/>
      <dgm:spPr>
        <a:xfrm rot="5400000">
          <a:off x="3621405" y="1456451"/>
          <a:ext cx="1047750" cy="3901440"/>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gm:spPr>
      <dgm:t>
        <a:bodyPr/>
        <a:lstStyle/>
        <a:p>
          <a:pPr rtl="0"/>
          <a:r>
            <a:rPr lang="es-ES" b="1" i="0" u="none" dirty="0" smtClean="0">
              <a:solidFill>
                <a:sysClr val="windowText" lastClr="000000">
                  <a:hueOff val="0"/>
                  <a:satOff val="0"/>
                  <a:lumOff val="0"/>
                  <a:alphaOff val="0"/>
                </a:sysClr>
              </a:solidFill>
              <a:latin typeface="Calibri"/>
              <a:ea typeface="+mn-ea"/>
              <a:cs typeface="+mn-cs"/>
            </a:rPr>
            <a:t>SOG 4.2:</a:t>
          </a:r>
          <a:r>
            <a:rPr lang="es-ES" b="0" i="0" u="none" dirty="0" smtClean="0">
              <a:solidFill>
                <a:sysClr val="windowText" lastClr="000000">
                  <a:hueOff val="0"/>
                  <a:satOff val="0"/>
                  <a:lumOff val="0"/>
                  <a:alphaOff val="0"/>
                </a:sysClr>
              </a:solidFill>
              <a:latin typeface="Calibri"/>
              <a:ea typeface="+mn-ea"/>
              <a:cs typeface="+mn-cs"/>
            </a:rPr>
            <a:t> Proyectos de investigación, acción social y extensión docente al nivel nacional (+30 en 5 años)</a:t>
          </a:r>
          <a:endParaRPr lang="es-CR" b="0" i="0" u="none" dirty="0">
            <a:solidFill>
              <a:sysClr val="windowText" lastClr="000000">
                <a:hueOff val="0"/>
                <a:satOff val="0"/>
                <a:lumOff val="0"/>
                <a:alphaOff val="0"/>
              </a:sysClr>
            </a:solidFill>
            <a:latin typeface="Calibri"/>
            <a:ea typeface="+mn-ea"/>
            <a:cs typeface="+mn-cs"/>
          </a:endParaRPr>
        </a:p>
      </dgm:t>
    </dgm:pt>
    <dgm:pt modelId="{08F25F59-4017-420A-A0BB-4B23FA144F27}" type="parTrans" cxnId="{5A83CDC7-95F7-491B-BDD4-DA460BB7021E}">
      <dgm:prSet/>
      <dgm:spPr/>
      <dgm:t>
        <a:bodyPr/>
        <a:lstStyle/>
        <a:p>
          <a:endParaRPr lang="es-CR"/>
        </a:p>
      </dgm:t>
    </dgm:pt>
    <dgm:pt modelId="{6806A9D3-779C-46AE-AB0F-A77F66794705}" type="sibTrans" cxnId="{5A83CDC7-95F7-491B-BDD4-DA460BB7021E}">
      <dgm:prSet/>
      <dgm:spPr/>
      <dgm:t>
        <a:bodyPr/>
        <a:lstStyle/>
        <a:p>
          <a:endParaRPr lang="es-CR"/>
        </a:p>
      </dgm:t>
    </dgm:pt>
    <dgm:pt modelId="{DFB977C4-1E92-46E9-B6DA-3300186C8914}" type="pres">
      <dgm:prSet presAssocID="{8D349302-923D-4A76-8872-D9CDCF6A91D6}" presName="Name0" presStyleCnt="0">
        <dgm:presLayoutVars>
          <dgm:dir/>
          <dgm:animLvl val="lvl"/>
          <dgm:resizeHandles val="exact"/>
        </dgm:presLayoutVars>
      </dgm:prSet>
      <dgm:spPr/>
      <dgm:t>
        <a:bodyPr/>
        <a:lstStyle/>
        <a:p>
          <a:endParaRPr lang="es-CR"/>
        </a:p>
      </dgm:t>
    </dgm:pt>
    <dgm:pt modelId="{B85194A7-610A-4725-B59E-6FE2833EFEF6}" type="pres">
      <dgm:prSet presAssocID="{3EBBD2A2-8566-400A-AB42-99AD928388CF}" presName="linNode" presStyleCnt="0"/>
      <dgm:spPr/>
    </dgm:pt>
    <dgm:pt modelId="{24AC81BE-1705-422E-A613-6082579225AF}" type="pres">
      <dgm:prSet presAssocID="{3EBBD2A2-8566-400A-AB42-99AD928388CF}" presName="parentText" presStyleLbl="node1" presStyleIdx="0" presStyleCnt="3">
        <dgm:presLayoutVars>
          <dgm:chMax val="1"/>
          <dgm:bulletEnabled val="1"/>
        </dgm:presLayoutVars>
      </dgm:prSet>
      <dgm:spPr/>
      <dgm:t>
        <a:bodyPr/>
        <a:lstStyle/>
        <a:p>
          <a:endParaRPr lang="es-CR"/>
        </a:p>
      </dgm:t>
    </dgm:pt>
    <dgm:pt modelId="{C9DA0443-8243-447D-B090-9133B2E73754}" type="pres">
      <dgm:prSet presAssocID="{3EBBD2A2-8566-400A-AB42-99AD928388CF}" presName="descendantText" presStyleLbl="alignAccFollowNode1" presStyleIdx="0" presStyleCnt="3">
        <dgm:presLayoutVars>
          <dgm:bulletEnabled val="1"/>
        </dgm:presLayoutVars>
      </dgm:prSet>
      <dgm:spPr/>
      <dgm:t>
        <a:bodyPr/>
        <a:lstStyle/>
        <a:p>
          <a:endParaRPr lang="es-CR"/>
        </a:p>
      </dgm:t>
    </dgm:pt>
    <dgm:pt modelId="{F9AE94AE-07BB-4017-8240-EFBA04D1E33D}" type="pres">
      <dgm:prSet presAssocID="{25119021-737C-4F9A-9184-38EC962E6DB9}" presName="sp" presStyleCnt="0"/>
      <dgm:spPr/>
    </dgm:pt>
    <dgm:pt modelId="{559B9C56-C688-453E-8374-F26996438811}" type="pres">
      <dgm:prSet presAssocID="{CFF44FCC-523E-4E82-8D7B-7F14F810E854}" presName="linNode" presStyleCnt="0"/>
      <dgm:spPr/>
    </dgm:pt>
    <dgm:pt modelId="{3E23C2C4-2BC8-45CE-B6BF-D742B9107208}" type="pres">
      <dgm:prSet presAssocID="{CFF44FCC-523E-4E82-8D7B-7F14F810E854}" presName="parentText" presStyleLbl="node1" presStyleIdx="1" presStyleCnt="3">
        <dgm:presLayoutVars>
          <dgm:chMax val="1"/>
          <dgm:bulletEnabled val="1"/>
        </dgm:presLayoutVars>
      </dgm:prSet>
      <dgm:spPr/>
      <dgm:t>
        <a:bodyPr/>
        <a:lstStyle/>
        <a:p>
          <a:endParaRPr lang="es-CR"/>
        </a:p>
      </dgm:t>
    </dgm:pt>
    <dgm:pt modelId="{78003941-D826-4192-8AB9-F274B150F6F4}" type="pres">
      <dgm:prSet presAssocID="{CFF44FCC-523E-4E82-8D7B-7F14F810E854}" presName="descendantText" presStyleLbl="alignAccFollowNode1" presStyleIdx="1" presStyleCnt="3">
        <dgm:presLayoutVars>
          <dgm:bulletEnabled val="1"/>
        </dgm:presLayoutVars>
      </dgm:prSet>
      <dgm:spPr/>
      <dgm:t>
        <a:bodyPr/>
        <a:lstStyle/>
        <a:p>
          <a:endParaRPr lang="es-CR"/>
        </a:p>
      </dgm:t>
    </dgm:pt>
    <dgm:pt modelId="{F36686FB-3401-47A6-B48F-1D21F5FF14A9}" type="pres">
      <dgm:prSet presAssocID="{9877AAA7-6E17-4379-9F82-478ED8061CC4}" presName="sp" presStyleCnt="0"/>
      <dgm:spPr/>
    </dgm:pt>
    <dgm:pt modelId="{3D6D4C0D-E526-4655-917C-5B435C0157A1}" type="pres">
      <dgm:prSet presAssocID="{56A3F76C-90EA-448C-B1A0-574B565C1EBA}" presName="linNode" presStyleCnt="0"/>
      <dgm:spPr/>
    </dgm:pt>
    <dgm:pt modelId="{0D7D9C9B-A82B-4F0E-8953-FF926A64FC16}" type="pres">
      <dgm:prSet presAssocID="{56A3F76C-90EA-448C-B1A0-574B565C1EBA}" presName="parentText" presStyleLbl="node1" presStyleIdx="2" presStyleCnt="3">
        <dgm:presLayoutVars>
          <dgm:chMax val="1"/>
          <dgm:bulletEnabled val="1"/>
        </dgm:presLayoutVars>
      </dgm:prSet>
      <dgm:spPr/>
      <dgm:t>
        <a:bodyPr/>
        <a:lstStyle/>
        <a:p>
          <a:endParaRPr lang="es-CR"/>
        </a:p>
      </dgm:t>
    </dgm:pt>
    <dgm:pt modelId="{9DFAB377-D3FE-48AA-84BA-1FFF3CB490E9}" type="pres">
      <dgm:prSet presAssocID="{56A3F76C-90EA-448C-B1A0-574B565C1EBA}" presName="descendantText" presStyleLbl="alignAccFollowNode1" presStyleIdx="2" presStyleCnt="3">
        <dgm:presLayoutVars>
          <dgm:bulletEnabled val="1"/>
        </dgm:presLayoutVars>
      </dgm:prSet>
      <dgm:spPr/>
      <dgm:t>
        <a:bodyPr/>
        <a:lstStyle/>
        <a:p>
          <a:endParaRPr lang="es-CR"/>
        </a:p>
      </dgm:t>
    </dgm:pt>
  </dgm:ptLst>
  <dgm:cxnLst>
    <dgm:cxn modelId="{A949B1C9-E993-4988-A98B-0B7613B485C7}" srcId="{3EBBD2A2-8566-400A-AB42-99AD928388CF}" destId="{74F8CAE6-B60F-4393-A42D-781768BE0026}" srcOrd="1" destOrd="0" parTransId="{4A9D2E35-1A6F-4EA3-9F2F-C09BD672D8D3}" sibTransId="{0FB4EE2E-B4AB-4EB6-96BC-9C4BEE533D1A}"/>
    <dgm:cxn modelId="{93EA8CAA-CB11-455D-B063-B1C8772D1B44}" srcId="{CFF44FCC-523E-4E82-8D7B-7F14F810E854}" destId="{BC80EBCA-07EE-4657-BA40-155013F2060F}" srcOrd="0" destOrd="0" parTransId="{12A63EAD-68AE-4DCE-A72C-DF22253B7699}" sibTransId="{AA497EB8-848E-4F2A-A7DF-5E23F9A6D840}"/>
    <dgm:cxn modelId="{BC35C078-8C50-4E10-BAED-6CE02D17182C}" srcId="{3EBBD2A2-8566-400A-AB42-99AD928388CF}" destId="{D856B813-E34C-4048-8178-9A381F736AAA}" srcOrd="0" destOrd="0" parTransId="{530913C5-85CC-40F3-9A49-BE45734C9DA5}" sibTransId="{0A02006D-2B94-47F3-AAEF-593CAC644AAF}"/>
    <dgm:cxn modelId="{D30EB59C-5E0C-41C7-8D49-257C9008061D}" srcId="{56A3F76C-90EA-448C-B1A0-574B565C1EBA}" destId="{C5AFCE48-729D-4D39-9677-FE98BBEAD0F0}" srcOrd="1" destOrd="0" parTransId="{179351CA-87F0-4F5D-B95E-6CC9D9F4382D}" sibTransId="{5024EA2B-8103-4636-B51E-6DA5A47F9F24}"/>
    <dgm:cxn modelId="{6D757AED-EBEE-4B3F-AF9C-925B40EA6E00}" type="presOf" srcId="{BC80EBCA-07EE-4657-BA40-155013F2060F}" destId="{78003941-D826-4192-8AB9-F274B150F6F4}" srcOrd="0" destOrd="0" presId="urn:microsoft.com/office/officeart/2005/8/layout/vList5"/>
    <dgm:cxn modelId="{5A83CDC7-95F7-491B-BDD4-DA460BB7021E}" srcId="{56A3F76C-90EA-448C-B1A0-574B565C1EBA}" destId="{552D4367-559C-4956-8E41-39A4B3B415C0}" srcOrd="0" destOrd="0" parTransId="{08F25F59-4017-420A-A0BB-4B23FA144F27}" sibTransId="{6806A9D3-779C-46AE-AB0F-A77F66794705}"/>
    <dgm:cxn modelId="{64EFFBB1-CCA5-402D-984C-797459F4732A}" type="presOf" srcId="{56A3F76C-90EA-448C-B1A0-574B565C1EBA}" destId="{0D7D9C9B-A82B-4F0E-8953-FF926A64FC16}" srcOrd="0" destOrd="0" presId="urn:microsoft.com/office/officeart/2005/8/layout/vList5"/>
    <dgm:cxn modelId="{CDEC48B4-0DE6-4C5F-B8D6-52B8313CF5DA}" type="presOf" srcId="{C5AFCE48-729D-4D39-9677-FE98BBEAD0F0}" destId="{9DFAB377-D3FE-48AA-84BA-1FFF3CB490E9}" srcOrd="0" destOrd="1" presId="urn:microsoft.com/office/officeart/2005/8/layout/vList5"/>
    <dgm:cxn modelId="{3A928A5A-A7E9-439F-A9EF-F2C5529263E1}" type="presOf" srcId="{74F8CAE6-B60F-4393-A42D-781768BE0026}" destId="{C9DA0443-8243-447D-B090-9133B2E73754}" srcOrd="0" destOrd="1" presId="urn:microsoft.com/office/officeart/2005/8/layout/vList5"/>
    <dgm:cxn modelId="{A94754A3-05E6-4E02-A4EB-00DB3950558D}" type="presOf" srcId="{552D4367-559C-4956-8E41-39A4B3B415C0}" destId="{9DFAB377-D3FE-48AA-84BA-1FFF3CB490E9}" srcOrd="0" destOrd="0" presId="urn:microsoft.com/office/officeart/2005/8/layout/vList5"/>
    <dgm:cxn modelId="{A1FB3C01-356F-40DF-8C92-3ECF2D14173D}" srcId="{8D349302-923D-4A76-8872-D9CDCF6A91D6}" destId="{56A3F76C-90EA-448C-B1A0-574B565C1EBA}" srcOrd="2" destOrd="0" parTransId="{22F069EC-C9A8-4217-B4AF-485AB855CC2A}" sibTransId="{C739912A-E9C4-4F58-BFDA-6093D8113E45}"/>
    <dgm:cxn modelId="{4F70E737-FAEB-4ED5-82CA-6CA7AF717106}" type="presOf" srcId="{8D349302-923D-4A76-8872-D9CDCF6A91D6}" destId="{DFB977C4-1E92-46E9-B6DA-3300186C8914}" srcOrd="0" destOrd="0" presId="urn:microsoft.com/office/officeart/2005/8/layout/vList5"/>
    <dgm:cxn modelId="{419FAE80-CD0B-4D77-9F5E-591DB268886B}" srcId="{8D349302-923D-4A76-8872-D9CDCF6A91D6}" destId="{3EBBD2A2-8566-400A-AB42-99AD928388CF}" srcOrd="0" destOrd="0" parTransId="{72496A62-8220-4039-ACCA-0F61FC6CC02F}" sibTransId="{25119021-737C-4F9A-9184-38EC962E6DB9}"/>
    <dgm:cxn modelId="{9B6D477F-7CF1-46A2-B75E-47D5D2307A6F}" type="presOf" srcId="{D856B813-E34C-4048-8178-9A381F736AAA}" destId="{C9DA0443-8243-447D-B090-9133B2E73754}" srcOrd="0" destOrd="0" presId="urn:microsoft.com/office/officeart/2005/8/layout/vList5"/>
    <dgm:cxn modelId="{FD5DC03A-89F0-4E3E-93AC-57C78FDA939D}" type="presOf" srcId="{3E6271BA-52F5-4EAC-8081-54568102FCC7}" destId="{C9DA0443-8243-447D-B090-9133B2E73754}" srcOrd="0" destOrd="2" presId="urn:microsoft.com/office/officeart/2005/8/layout/vList5"/>
    <dgm:cxn modelId="{0437558E-6528-4263-BC4A-DAA6199F40AA}" type="presOf" srcId="{CFF44FCC-523E-4E82-8D7B-7F14F810E854}" destId="{3E23C2C4-2BC8-45CE-B6BF-D742B9107208}" srcOrd="0" destOrd="0" presId="urn:microsoft.com/office/officeart/2005/8/layout/vList5"/>
    <dgm:cxn modelId="{4DC67BA4-7D4A-4B1C-A38A-A4F2836F468D}" srcId="{3EBBD2A2-8566-400A-AB42-99AD928388CF}" destId="{3E6271BA-52F5-4EAC-8081-54568102FCC7}" srcOrd="2" destOrd="0" parTransId="{7AA33E43-EF27-4D92-91F8-94FD09081BFB}" sibTransId="{9FB8DE38-D805-4DB4-89C1-BC3707021433}"/>
    <dgm:cxn modelId="{431BD2EC-ED7F-4167-A7C5-DE0B22F8C2DA}" type="presOf" srcId="{3EBBD2A2-8566-400A-AB42-99AD928388CF}" destId="{24AC81BE-1705-422E-A613-6082579225AF}" srcOrd="0" destOrd="0" presId="urn:microsoft.com/office/officeart/2005/8/layout/vList5"/>
    <dgm:cxn modelId="{EB134719-1585-4070-9D9F-19EB36273A18}" srcId="{8D349302-923D-4A76-8872-D9CDCF6A91D6}" destId="{CFF44FCC-523E-4E82-8D7B-7F14F810E854}" srcOrd="1" destOrd="0" parTransId="{617BCAC8-8D6C-40DC-9ED6-43E4913546F4}" sibTransId="{9877AAA7-6E17-4379-9F82-478ED8061CC4}"/>
    <dgm:cxn modelId="{A92C3248-E733-4D14-B78E-71BDE7E129D2}" type="presParOf" srcId="{DFB977C4-1E92-46E9-B6DA-3300186C8914}" destId="{B85194A7-610A-4725-B59E-6FE2833EFEF6}" srcOrd="0" destOrd="0" presId="urn:microsoft.com/office/officeart/2005/8/layout/vList5"/>
    <dgm:cxn modelId="{509C0962-9DC3-436C-BEC0-917D79D4B5BD}" type="presParOf" srcId="{B85194A7-610A-4725-B59E-6FE2833EFEF6}" destId="{24AC81BE-1705-422E-A613-6082579225AF}" srcOrd="0" destOrd="0" presId="urn:microsoft.com/office/officeart/2005/8/layout/vList5"/>
    <dgm:cxn modelId="{D416DF58-0031-44B3-A764-356670A15ECD}" type="presParOf" srcId="{B85194A7-610A-4725-B59E-6FE2833EFEF6}" destId="{C9DA0443-8243-447D-B090-9133B2E73754}" srcOrd="1" destOrd="0" presId="urn:microsoft.com/office/officeart/2005/8/layout/vList5"/>
    <dgm:cxn modelId="{5CD5E5A9-53CA-468A-BDBB-94555A69255D}" type="presParOf" srcId="{DFB977C4-1E92-46E9-B6DA-3300186C8914}" destId="{F9AE94AE-07BB-4017-8240-EFBA04D1E33D}" srcOrd="1" destOrd="0" presId="urn:microsoft.com/office/officeart/2005/8/layout/vList5"/>
    <dgm:cxn modelId="{28BBC11F-A77A-4D49-8865-FE3B2B6D4ABE}" type="presParOf" srcId="{DFB977C4-1E92-46E9-B6DA-3300186C8914}" destId="{559B9C56-C688-453E-8374-F26996438811}" srcOrd="2" destOrd="0" presId="urn:microsoft.com/office/officeart/2005/8/layout/vList5"/>
    <dgm:cxn modelId="{70F14B0F-06DF-44A4-AB04-8502EC6C47F8}" type="presParOf" srcId="{559B9C56-C688-453E-8374-F26996438811}" destId="{3E23C2C4-2BC8-45CE-B6BF-D742B9107208}" srcOrd="0" destOrd="0" presId="urn:microsoft.com/office/officeart/2005/8/layout/vList5"/>
    <dgm:cxn modelId="{A19C35E7-DA99-49A5-9843-BBAF3770C970}" type="presParOf" srcId="{559B9C56-C688-453E-8374-F26996438811}" destId="{78003941-D826-4192-8AB9-F274B150F6F4}" srcOrd="1" destOrd="0" presId="urn:microsoft.com/office/officeart/2005/8/layout/vList5"/>
    <dgm:cxn modelId="{B8B4FD1D-B9C0-4A26-A052-3643359E3E01}" type="presParOf" srcId="{DFB977C4-1E92-46E9-B6DA-3300186C8914}" destId="{F36686FB-3401-47A6-B48F-1D21F5FF14A9}" srcOrd="3" destOrd="0" presId="urn:microsoft.com/office/officeart/2005/8/layout/vList5"/>
    <dgm:cxn modelId="{21988C25-3619-42C2-8F09-18977C94B0A5}" type="presParOf" srcId="{DFB977C4-1E92-46E9-B6DA-3300186C8914}" destId="{3D6D4C0D-E526-4655-917C-5B435C0157A1}" srcOrd="4" destOrd="0" presId="urn:microsoft.com/office/officeart/2005/8/layout/vList5"/>
    <dgm:cxn modelId="{9B2D0811-81E4-46F4-8E92-B92301556881}" type="presParOf" srcId="{3D6D4C0D-E526-4655-917C-5B435C0157A1}" destId="{0D7D9C9B-A82B-4F0E-8953-FF926A64FC16}" srcOrd="0" destOrd="0" presId="urn:microsoft.com/office/officeart/2005/8/layout/vList5"/>
    <dgm:cxn modelId="{F1CDD4E6-73C5-47A5-A946-FCDF40FF68FE}" type="presParOf" srcId="{3D6D4C0D-E526-4655-917C-5B435C0157A1}" destId="{9DFAB377-D3FE-48AA-84BA-1FFF3CB490E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3E526-332A-4609-9165-CB5C9CC88ED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166A2E7-2600-41E8-90E1-1C735DF8DF90}">
      <dgm:prSet phldrT="[Texto]" custT="1"/>
      <dgm:spPr>
        <a:xfrm>
          <a:off x="304800" y="53439"/>
          <a:ext cx="4267200" cy="354239"/>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ES" sz="2400" b="1" dirty="0" smtClean="0">
              <a:solidFill>
                <a:sysClr val="window" lastClr="FFFFFF"/>
              </a:solidFill>
              <a:latin typeface="Calibri"/>
              <a:ea typeface="+mn-ea"/>
              <a:cs typeface="+mn-cs"/>
            </a:rPr>
            <a:t>Funciones </a:t>
          </a:r>
          <a:r>
            <a:rPr lang="es-ES" sz="2400" b="1" dirty="0" err="1" smtClean="0">
              <a:solidFill>
                <a:sysClr val="window" lastClr="FFFFFF"/>
              </a:solidFill>
              <a:latin typeface="Calibri"/>
              <a:ea typeface="+mn-ea"/>
              <a:cs typeface="+mn-cs"/>
            </a:rPr>
            <a:t>ProGAI</a:t>
          </a:r>
          <a:r>
            <a:rPr lang="es-ES" sz="2400" b="1" dirty="0" smtClean="0">
              <a:solidFill>
                <a:sysClr val="window" lastClr="FFFFFF"/>
              </a:solidFill>
              <a:latin typeface="Calibri"/>
              <a:ea typeface="+mn-ea"/>
              <a:cs typeface="+mn-cs"/>
            </a:rPr>
            <a:t> </a:t>
          </a:r>
          <a:r>
            <a:rPr lang="es-ES" sz="1800" b="0" i="0" dirty="0" smtClean="0">
              <a:solidFill>
                <a:sysClr val="window" lastClr="FFFFFF"/>
              </a:solidFill>
              <a:latin typeface="Calibri"/>
              <a:ea typeface="+mn-ea"/>
              <a:cs typeface="+mn-cs"/>
            </a:rPr>
            <a:t>(Oficio R-5204-2006)</a:t>
          </a:r>
          <a:endParaRPr lang="en-US" sz="1800" b="0" i="0" dirty="0">
            <a:solidFill>
              <a:sysClr val="window" lastClr="FFFFFF"/>
            </a:solidFill>
            <a:latin typeface="Calibri"/>
            <a:ea typeface="+mn-ea"/>
            <a:cs typeface="+mn-cs"/>
          </a:endParaRPr>
        </a:p>
      </dgm:t>
    </dgm:pt>
    <dgm:pt modelId="{D42E1C02-CE9D-4136-A97B-EBFC891BFD97}" type="parTrans" cxnId="{A36AE1A9-C0FC-42DD-AE56-29148856F94A}">
      <dgm:prSet/>
      <dgm:spPr/>
      <dgm:t>
        <a:bodyPr/>
        <a:lstStyle/>
        <a:p>
          <a:endParaRPr lang="en-US"/>
        </a:p>
      </dgm:t>
    </dgm:pt>
    <dgm:pt modelId="{FF70B69C-B1CF-4419-8232-9969637D51F1}" type="sibTrans" cxnId="{A36AE1A9-C0FC-42DD-AE56-29148856F94A}">
      <dgm:prSet/>
      <dgm:spPr/>
      <dgm:t>
        <a:bodyPr/>
        <a:lstStyle/>
        <a:p>
          <a:endParaRPr lang="en-US"/>
        </a:p>
      </dgm:t>
    </dgm:pt>
    <dgm:pt modelId="{683C79EE-8A21-4733-9D8A-53BB88C5E398}">
      <dgm:prSet custT="1"/>
      <dgm:spPr>
        <a:xfrm>
          <a:off x="0" y="230559"/>
          <a:ext cx="6096000" cy="3780000"/>
        </a:xfr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lgn="just"/>
          <a:r>
            <a:rPr lang="es-MX" sz="1600" i="1" dirty="0" smtClean="0">
              <a:latin typeface="Calibri" pitchFamily="34" charset="0"/>
              <a:cs typeface="Calibri" pitchFamily="34" charset="0"/>
            </a:rPr>
            <a:t>Estudiar las consecuencias ambientales derivadas de la operación de la Universidad. </a:t>
          </a:r>
          <a:endParaRPr lang="en-US" sz="1600" i="1" dirty="0">
            <a:solidFill>
              <a:schemeClr val="tx1"/>
            </a:solidFill>
            <a:latin typeface="Calibri" pitchFamily="34" charset="0"/>
            <a:ea typeface="+mn-ea"/>
            <a:cs typeface="Calibri" pitchFamily="34" charset="0"/>
          </a:endParaRPr>
        </a:p>
      </dgm:t>
    </dgm:pt>
    <dgm:pt modelId="{D0F72601-FCBD-4540-AC0C-382E581C1FF0}" type="parTrans" cxnId="{41385C72-B1DC-42BA-AAC3-DD6DFE8BD15D}">
      <dgm:prSet/>
      <dgm:spPr/>
      <dgm:t>
        <a:bodyPr/>
        <a:lstStyle/>
        <a:p>
          <a:endParaRPr lang="en-US"/>
        </a:p>
      </dgm:t>
    </dgm:pt>
    <dgm:pt modelId="{13CC979A-44A3-4ED6-8A62-FF0B74020432}" type="sibTrans" cxnId="{41385C72-B1DC-42BA-AAC3-DD6DFE8BD15D}">
      <dgm:prSet/>
      <dgm:spPr/>
      <dgm:t>
        <a:bodyPr/>
        <a:lstStyle/>
        <a:p>
          <a:endParaRPr lang="en-US"/>
        </a:p>
      </dgm:t>
    </dgm:pt>
    <dgm:pt modelId="{96ABDE3B-5440-48E2-B60A-9D45C3462A6D}">
      <dgm:prSet custT="1"/>
      <dgm:spPr/>
      <dgm:t>
        <a:bodyPr/>
        <a:lstStyle/>
        <a:p>
          <a:r>
            <a:rPr lang="es-MX" sz="1600" i="1" smtClean="0">
              <a:latin typeface="Calibri" pitchFamily="34" charset="0"/>
              <a:cs typeface="Calibri" pitchFamily="34" charset="0"/>
            </a:rPr>
            <a:t>Establecer los mecanismos de interrelación entre las diferentes entidades universitarias que intervienen en su gestión ambiental. </a:t>
          </a:r>
          <a:endParaRPr lang="es-CR" sz="1600" i="1">
            <a:latin typeface="Calibri" pitchFamily="34" charset="0"/>
            <a:cs typeface="Calibri" pitchFamily="34" charset="0"/>
          </a:endParaRPr>
        </a:p>
      </dgm:t>
    </dgm:pt>
    <dgm:pt modelId="{BA9C3DE9-6206-4856-95A4-9053A218C863}" type="parTrans" cxnId="{FDBF584A-2B79-4841-8B79-7C1890609A69}">
      <dgm:prSet/>
      <dgm:spPr/>
      <dgm:t>
        <a:bodyPr/>
        <a:lstStyle/>
        <a:p>
          <a:endParaRPr lang="es-CR"/>
        </a:p>
      </dgm:t>
    </dgm:pt>
    <dgm:pt modelId="{61547FA9-AD42-4462-B161-49291215C55E}" type="sibTrans" cxnId="{FDBF584A-2B79-4841-8B79-7C1890609A69}">
      <dgm:prSet/>
      <dgm:spPr/>
      <dgm:t>
        <a:bodyPr/>
        <a:lstStyle/>
        <a:p>
          <a:endParaRPr lang="es-CR"/>
        </a:p>
      </dgm:t>
    </dgm:pt>
    <dgm:pt modelId="{2CD9E175-7565-44C3-97AC-268ACD1082D8}">
      <dgm:prSet custT="1"/>
      <dgm:spPr/>
      <dgm:t>
        <a:bodyPr/>
        <a:lstStyle/>
        <a:p>
          <a:r>
            <a:rPr lang="es-MX" sz="1600" i="1" dirty="0" smtClean="0">
              <a:latin typeface="Calibri" pitchFamily="34" charset="0"/>
              <a:cs typeface="Calibri" pitchFamily="34" charset="0"/>
            </a:rPr>
            <a:t>Estudiar las “no conformidades” de la gestión ambiental de la Institución en relación con la legislación nacional. Promover y ejecutar acciones tendientes reducir, de existir, la brecha entre las normas ambientales y la realidad de la Institución. </a:t>
          </a:r>
          <a:endParaRPr lang="es-CR" sz="1600" i="1" dirty="0">
            <a:latin typeface="Calibri" pitchFamily="34" charset="0"/>
            <a:cs typeface="Calibri" pitchFamily="34" charset="0"/>
          </a:endParaRPr>
        </a:p>
      </dgm:t>
    </dgm:pt>
    <dgm:pt modelId="{E347780C-BDD3-4E2F-B04B-6E4A09B59CD3}" type="parTrans" cxnId="{FAF963F2-9136-4617-8FB8-1DD6DC764FA0}">
      <dgm:prSet/>
      <dgm:spPr/>
      <dgm:t>
        <a:bodyPr/>
        <a:lstStyle/>
        <a:p>
          <a:endParaRPr lang="es-CR"/>
        </a:p>
      </dgm:t>
    </dgm:pt>
    <dgm:pt modelId="{EC499E79-25ED-4BCB-9E30-620D96B16C33}" type="sibTrans" cxnId="{FAF963F2-9136-4617-8FB8-1DD6DC764FA0}">
      <dgm:prSet/>
      <dgm:spPr/>
      <dgm:t>
        <a:bodyPr/>
        <a:lstStyle/>
        <a:p>
          <a:endParaRPr lang="es-CR"/>
        </a:p>
      </dgm:t>
    </dgm:pt>
    <dgm:pt modelId="{D26D6F45-7028-435D-BB32-91C3708EDF47}">
      <dgm:prSet custT="1"/>
      <dgm:spPr/>
      <dgm:t>
        <a:bodyPr/>
        <a:lstStyle/>
        <a:p>
          <a:r>
            <a:rPr lang="es-MX" sz="1600" i="1" dirty="0" smtClean="0">
              <a:latin typeface="Calibri" pitchFamily="34" charset="0"/>
              <a:cs typeface="Calibri" pitchFamily="34" charset="0"/>
            </a:rPr>
            <a:t>Promover, coordinar y verificar la ejecución de acciones que materialicen, en resultados concretos, la política ambiental de la Universidad. </a:t>
          </a:r>
          <a:endParaRPr lang="es-CR" sz="1600" i="1" dirty="0">
            <a:latin typeface="Calibri" pitchFamily="34" charset="0"/>
            <a:cs typeface="Calibri" pitchFamily="34" charset="0"/>
          </a:endParaRPr>
        </a:p>
      </dgm:t>
    </dgm:pt>
    <dgm:pt modelId="{2AEEBFD1-ADF8-49F5-A367-27CED2B37672}" type="parTrans" cxnId="{6CCE0611-5F30-429E-8EAA-889485B988F6}">
      <dgm:prSet/>
      <dgm:spPr/>
      <dgm:t>
        <a:bodyPr/>
        <a:lstStyle/>
        <a:p>
          <a:endParaRPr lang="es-CR"/>
        </a:p>
      </dgm:t>
    </dgm:pt>
    <dgm:pt modelId="{6DD19049-0838-4486-94B2-EAC42FE7AEA1}" type="sibTrans" cxnId="{6CCE0611-5F30-429E-8EAA-889485B988F6}">
      <dgm:prSet/>
      <dgm:spPr/>
      <dgm:t>
        <a:bodyPr/>
        <a:lstStyle/>
        <a:p>
          <a:endParaRPr lang="es-CR"/>
        </a:p>
      </dgm:t>
    </dgm:pt>
    <dgm:pt modelId="{72B64E75-3FEF-4D2D-AEFF-2A890858A990}">
      <dgm:prSet custT="1"/>
      <dgm:spPr/>
      <dgm:t>
        <a:bodyPr/>
        <a:lstStyle/>
        <a:p>
          <a:r>
            <a:rPr lang="es-MX" sz="1600" i="1" dirty="0" smtClean="0">
              <a:latin typeface="Calibri" pitchFamily="34" charset="0"/>
              <a:cs typeface="Calibri" pitchFamily="34" charset="0"/>
            </a:rPr>
            <a:t>Establecer un sistema para monitorear y auditar la gestión ambiental de la Institución. </a:t>
          </a:r>
          <a:endParaRPr lang="es-CR" sz="1600" i="1" dirty="0">
            <a:latin typeface="Calibri" pitchFamily="34" charset="0"/>
            <a:cs typeface="Calibri" pitchFamily="34" charset="0"/>
          </a:endParaRPr>
        </a:p>
      </dgm:t>
    </dgm:pt>
    <dgm:pt modelId="{03DFA58B-FDD5-402B-A4E0-5E6016445857}" type="parTrans" cxnId="{20D18AA5-7C04-4B1C-B984-00A7A227F5A5}">
      <dgm:prSet/>
      <dgm:spPr/>
      <dgm:t>
        <a:bodyPr/>
        <a:lstStyle/>
        <a:p>
          <a:endParaRPr lang="es-CR"/>
        </a:p>
      </dgm:t>
    </dgm:pt>
    <dgm:pt modelId="{8DE1C521-D4B8-40F2-8A82-3C0CDBC2FFF5}" type="sibTrans" cxnId="{20D18AA5-7C04-4B1C-B984-00A7A227F5A5}">
      <dgm:prSet/>
      <dgm:spPr/>
      <dgm:t>
        <a:bodyPr/>
        <a:lstStyle/>
        <a:p>
          <a:endParaRPr lang="es-CR"/>
        </a:p>
      </dgm:t>
    </dgm:pt>
    <dgm:pt modelId="{C052156E-FA24-4F8D-911D-45A35351F468}">
      <dgm:prSet custT="1"/>
      <dgm:spPr/>
      <dgm:t>
        <a:bodyPr/>
        <a:lstStyle/>
        <a:p>
          <a:r>
            <a:rPr lang="es-MX" sz="1600" i="1" dirty="0" smtClean="0">
              <a:latin typeface="Calibri" pitchFamily="34" charset="0"/>
              <a:cs typeface="Calibri" pitchFamily="34" charset="0"/>
            </a:rPr>
            <a:t>Fomentar y coordinar iniciativas para mejorar, a corto y medio plazo, el desempeño ambiental de la Universidad de Costa Rica. </a:t>
          </a:r>
          <a:endParaRPr lang="es-CR" sz="1600" i="1" dirty="0">
            <a:latin typeface="Calibri" pitchFamily="34" charset="0"/>
            <a:cs typeface="Calibri" pitchFamily="34" charset="0"/>
          </a:endParaRPr>
        </a:p>
      </dgm:t>
    </dgm:pt>
    <dgm:pt modelId="{E9831A77-39C7-4849-8698-2B1DD525900A}" type="parTrans" cxnId="{141C5BDF-A6A6-46D8-898B-14B3D5627BF9}">
      <dgm:prSet/>
      <dgm:spPr/>
      <dgm:t>
        <a:bodyPr/>
        <a:lstStyle/>
        <a:p>
          <a:endParaRPr lang="es-CR"/>
        </a:p>
      </dgm:t>
    </dgm:pt>
    <dgm:pt modelId="{DB699C76-2098-424E-99F6-490DE6CF83C0}" type="sibTrans" cxnId="{141C5BDF-A6A6-46D8-898B-14B3D5627BF9}">
      <dgm:prSet/>
      <dgm:spPr/>
      <dgm:t>
        <a:bodyPr/>
        <a:lstStyle/>
        <a:p>
          <a:endParaRPr lang="es-CR"/>
        </a:p>
      </dgm:t>
    </dgm:pt>
    <dgm:pt modelId="{43ADD6F7-C39F-40B6-8636-5B50D0FC12D2}">
      <dgm:prSet custT="1"/>
      <dgm:spPr/>
      <dgm:t>
        <a:bodyPr/>
        <a:lstStyle/>
        <a:p>
          <a:r>
            <a:rPr lang="es-MX" sz="1600" i="1" dirty="0" smtClean="0">
              <a:latin typeface="Calibri" pitchFamily="34" charset="0"/>
              <a:cs typeface="Calibri" pitchFamily="34" charset="0"/>
            </a:rPr>
            <a:t>Generar ejemplos concretos sobre el mejoramiento del desempeño ambiental en la Institución. </a:t>
          </a:r>
          <a:endParaRPr lang="es-CR" sz="1600" i="1" dirty="0">
            <a:latin typeface="Calibri" pitchFamily="34" charset="0"/>
            <a:cs typeface="Calibri" pitchFamily="34" charset="0"/>
          </a:endParaRPr>
        </a:p>
      </dgm:t>
    </dgm:pt>
    <dgm:pt modelId="{4E198AFE-352D-46AD-87FA-8A9899A45CC0}" type="parTrans" cxnId="{83C802AF-E7F6-408D-8DCA-6FD23A085826}">
      <dgm:prSet/>
      <dgm:spPr/>
      <dgm:t>
        <a:bodyPr/>
        <a:lstStyle/>
        <a:p>
          <a:endParaRPr lang="es-CR"/>
        </a:p>
      </dgm:t>
    </dgm:pt>
    <dgm:pt modelId="{04D9CCD1-0964-45EC-9DD6-8E559F216C4A}" type="sibTrans" cxnId="{83C802AF-E7F6-408D-8DCA-6FD23A085826}">
      <dgm:prSet/>
      <dgm:spPr/>
      <dgm:t>
        <a:bodyPr/>
        <a:lstStyle/>
        <a:p>
          <a:endParaRPr lang="es-CR"/>
        </a:p>
      </dgm:t>
    </dgm:pt>
    <dgm:pt modelId="{28258C17-85E2-4D50-8C73-529821461B3F}" type="pres">
      <dgm:prSet presAssocID="{03D3E526-332A-4609-9165-CB5C9CC88ED5}" presName="linear" presStyleCnt="0">
        <dgm:presLayoutVars>
          <dgm:dir/>
          <dgm:animLvl val="lvl"/>
          <dgm:resizeHandles val="exact"/>
        </dgm:presLayoutVars>
      </dgm:prSet>
      <dgm:spPr/>
      <dgm:t>
        <a:bodyPr/>
        <a:lstStyle/>
        <a:p>
          <a:endParaRPr lang="es-CR"/>
        </a:p>
      </dgm:t>
    </dgm:pt>
    <dgm:pt modelId="{D3D284F5-2956-4BD7-8D49-275FFF59434E}" type="pres">
      <dgm:prSet presAssocID="{A166A2E7-2600-41E8-90E1-1C735DF8DF90}" presName="parentLin" presStyleCnt="0"/>
      <dgm:spPr/>
    </dgm:pt>
    <dgm:pt modelId="{B5CC72E7-AF6C-4EC9-B8C7-4C4D39993FC9}" type="pres">
      <dgm:prSet presAssocID="{A166A2E7-2600-41E8-90E1-1C735DF8DF90}" presName="parentLeftMargin" presStyleLbl="node1" presStyleIdx="0" presStyleCnt="1"/>
      <dgm:spPr>
        <a:prstGeom prst="roundRect">
          <a:avLst/>
        </a:prstGeom>
      </dgm:spPr>
      <dgm:t>
        <a:bodyPr/>
        <a:lstStyle/>
        <a:p>
          <a:endParaRPr lang="es-CR"/>
        </a:p>
      </dgm:t>
    </dgm:pt>
    <dgm:pt modelId="{3B66EAC3-7FF5-40C1-858E-CB5C8B941AD0}" type="pres">
      <dgm:prSet presAssocID="{A166A2E7-2600-41E8-90E1-1C735DF8DF90}" presName="parentText" presStyleLbl="node1" presStyleIdx="0" presStyleCnt="1" custScaleY="137205">
        <dgm:presLayoutVars>
          <dgm:chMax val="0"/>
          <dgm:bulletEnabled val="1"/>
        </dgm:presLayoutVars>
      </dgm:prSet>
      <dgm:spPr/>
      <dgm:t>
        <a:bodyPr/>
        <a:lstStyle/>
        <a:p>
          <a:endParaRPr lang="en-US"/>
        </a:p>
      </dgm:t>
    </dgm:pt>
    <dgm:pt modelId="{EC936E46-E765-4633-9D2E-EA000AC2D4BA}" type="pres">
      <dgm:prSet presAssocID="{A166A2E7-2600-41E8-90E1-1C735DF8DF90}" presName="negativeSpace" presStyleCnt="0"/>
      <dgm:spPr/>
    </dgm:pt>
    <dgm:pt modelId="{D2433215-DD61-4990-9F58-98AF23F10601}" type="pres">
      <dgm:prSet presAssocID="{A166A2E7-2600-41E8-90E1-1C735DF8DF90}" presName="childText" presStyleLbl="conFgAcc1" presStyleIdx="0" presStyleCnt="1" custScaleY="106126" custLinFactNeighborY="31325">
        <dgm:presLayoutVars>
          <dgm:bulletEnabled val="1"/>
        </dgm:presLayoutVars>
      </dgm:prSet>
      <dgm:spPr>
        <a:prstGeom prst="rect">
          <a:avLst/>
        </a:prstGeom>
      </dgm:spPr>
      <dgm:t>
        <a:bodyPr/>
        <a:lstStyle/>
        <a:p>
          <a:endParaRPr lang="en-US"/>
        </a:p>
      </dgm:t>
    </dgm:pt>
  </dgm:ptLst>
  <dgm:cxnLst>
    <dgm:cxn modelId="{141C5BDF-A6A6-46D8-898B-14B3D5627BF9}" srcId="{A166A2E7-2600-41E8-90E1-1C735DF8DF90}" destId="{C052156E-FA24-4F8D-911D-45A35351F468}" srcOrd="5" destOrd="0" parTransId="{E9831A77-39C7-4849-8698-2B1DD525900A}" sibTransId="{DB699C76-2098-424E-99F6-490DE6CF83C0}"/>
    <dgm:cxn modelId="{C67B5D92-8D24-4A7D-9BED-DF83E1672484}" type="presOf" srcId="{72B64E75-3FEF-4D2D-AEFF-2A890858A990}" destId="{D2433215-DD61-4990-9F58-98AF23F10601}" srcOrd="0" destOrd="4" presId="urn:microsoft.com/office/officeart/2005/8/layout/list1"/>
    <dgm:cxn modelId="{246BDF13-6CC1-447C-A344-2306D178F218}" type="presOf" srcId="{43ADD6F7-C39F-40B6-8636-5B50D0FC12D2}" destId="{D2433215-DD61-4990-9F58-98AF23F10601}" srcOrd="0" destOrd="6" presId="urn:microsoft.com/office/officeart/2005/8/layout/list1"/>
    <dgm:cxn modelId="{782ADC31-473C-4773-BD08-CEB0A106E736}" type="presOf" srcId="{2CD9E175-7565-44C3-97AC-268ACD1082D8}" destId="{D2433215-DD61-4990-9F58-98AF23F10601}" srcOrd="0" destOrd="2" presId="urn:microsoft.com/office/officeart/2005/8/layout/list1"/>
    <dgm:cxn modelId="{41385C72-B1DC-42BA-AAC3-DD6DFE8BD15D}" srcId="{A166A2E7-2600-41E8-90E1-1C735DF8DF90}" destId="{683C79EE-8A21-4733-9D8A-53BB88C5E398}" srcOrd="0" destOrd="0" parTransId="{D0F72601-FCBD-4540-AC0C-382E581C1FF0}" sibTransId="{13CC979A-44A3-4ED6-8A62-FF0B74020432}"/>
    <dgm:cxn modelId="{FAF963F2-9136-4617-8FB8-1DD6DC764FA0}" srcId="{A166A2E7-2600-41E8-90E1-1C735DF8DF90}" destId="{2CD9E175-7565-44C3-97AC-268ACD1082D8}" srcOrd="2" destOrd="0" parTransId="{E347780C-BDD3-4E2F-B04B-6E4A09B59CD3}" sibTransId="{EC499E79-25ED-4BCB-9E30-620D96B16C33}"/>
    <dgm:cxn modelId="{FEF0FA10-DA76-40D9-A313-0F1171D491FF}" type="presOf" srcId="{03D3E526-332A-4609-9165-CB5C9CC88ED5}" destId="{28258C17-85E2-4D50-8C73-529821461B3F}" srcOrd="0" destOrd="0" presId="urn:microsoft.com/office/officeart/2005/8/layout/list1"/>
    <dgm:cxn modelId="{9E4E0E0D-9EAA-403D-BD49-7A528CAF2B5F}" type="presOf" srcId="{D26D6F45-7028-435D-BB32-91C3708EDF47}" destId="{D2433215-DD61-4990-9F58-98AF23F10601}" srcOrd="0" destOrd="3" presId="urn:microsoft.com/office/officeart/2005/8/layout/list1"/>
    <dgm:cxn modelId="{FDBF584A-2B79-4841-8B79-7C1890609A69}" srcId="{A166A2E7-2600-41E8-90E1-1C735DF8DF90}" destId="{96ABDE3B-5440-48E2-B60A-9D45C3462A6D}" srcOrd="1" destOrd="0" parTransId="{BA9C3DE9-6206-4856-95A4-9053A218C863}" sibTransId="{61547FA9-AD42-4462-B161-49291215C55E}"/>
    <dgm:cxn modelId="{566D3E85-3513-48CD-80B7-35A1A919417C}" type="presOf" srcId="{96ABDE3B-5440-48E2-B60A-9D45C3462A6D}" destId="{D2433215-DD61-4990-9F58-98AF23F10601}" srcOrd="0" destOrd="1" presId="urn:microsoft.com/office/officeart/2005/8/layout/list1"/>
    <dgm:cxn modelId="{20D18AA5-7C04-4B1C-B984-00A7A227F5A5}" srcId="{A166A2E7-2600-41E8-90E1-1C735DF8DF90}" destId="{72B64E75-3FEF-4D2D-AEFF-2A890858A990}" srcOrd="4" destOrd="0" parTransId="{03DFA58B-FDD5-402B-A4E0-5E6016445857}" sibTransId="{8DE1C521-D4B8-40F2-8A82-3C0CDBC2FFF5}"/>
    <dgm:cxn modelId="{A36AE1A9-C0FC-42DD-AE56-29148856F94A}" srcId="{03D3E526-332A-4609-9165-CB5C9CC88ED5}" destId="{A166A2E7-2600-41E8-90E1-1C735DF8DF90}" srcOrd="0" destOrd="0" parTransId="{D42E1C02-CE9D-4136-A97B-EBFC891BFD97}" sibTransId="{FF70B69C-B1CF-4419-8232-9969637D51F1}"/>
    <dgm:cxn modelId="{CD285F58-D995-4068-9342-666EF4CB0198}" type="presOf" srcId="{C052156E-FA24-4F8D-911D-45A35351F468}" destId="{D2433215-DD61-4990-9F58-98AF23F10601}" srcOrd="0" destOrd="5" presId="urn:microsoft.com/office/officeart/2005/8/layout/list1"/>
    <dgm:cxn modelId="{FE1D0383-9DF6-432D-B9A1-368FCDAE8362}" type="presOf" srcId="{683C79EE-8A21-4733-9D8A-53BB88C5E398}" destId="{D2433215-DD61-4990-9F58-98AF23F10601}" srcOrd="0" destOrd="0" presId="urn:microsoft.com/office/officeart/2005/8/layout/list1"/>
    <dgm:cxn modelId="{609F321F-9DA9-41A9-B261-13CFA9F05B84}" type="presOf" srcId="{A166A2E7-2600-41E8-90E1-1C735DF8DF90}" destId="{B5CC72E7-AF6C-4EC9-B8C7-4C4D39993FC9}" srcOrd="0" destOrd="0" presId="urn:microsoft.com/office/officeart/2005/8/layout/list1"/>
    <dgm:cxn modelId="{83C802AF-E7F6-408D-8DCA-6FD23A085826}" srcId="{A166A2E7-2600-41E8-90E1-1C735DF8DF90}" destId="{43ADD6F7-C39F-40B6-8636-5B50D0FC12D2}" srcOrd="6" destOrd="0" parTransId="{4E198AFE-352D-46AD-87FA-8A9899A45CC0}" sibTransId="{04D9CCD1-0964-45EC-9DD6-8E559F216C4A}"/>
    <dgm:cxn modelId="{6CCE0611-5F30-429E-8EAA-889485B988F6}" srcId="{A166A2E7-2600-41E8-90E1-1C735DF8DF90}" destId="{D26D6F45-7028-435D-BB32-91C3708EDF47}" srcOrd="3" destOrd="0" parTransId="{2AEEBFD1-ADF8-49F5-A367-27CED2B37672}" sibTransId="{6DD19049-0838-4486-94B2-EAC42FE7AEA1}"/>
    <dgm:cxn modelId="{3588F580-63E3-4E8E-A126-78E040BC0D4F}" type="presOf" srcId="{A166A2E7-2600-41E8-90E1-1C735DF8DF90}" destId="{3B66EAC3-7FF5-40C1-858E-CB5C8B941AD0}" srcOrd="1" destOrd="0" presId="urn:microsoft.com/office/officeart/2005/8/layout/list1"/>
    <dgm:cxn modelId="{EBEF5909-57F7-461D-A159-5994E251FBC3}" type="presParOf" srcId="{28258C17-85E2-4D50-8C73-529821461B3F}" destId="{D3D284F5-2956-4BD7-8D49-275FFF59434E}" srcOrd="0" destOrd="0" presId="urn:microsoft.com/office/officeart/2005/8/layout/list1"/>
    <dgm:cxn modelId="{753F1450-F7EA-4046-B18C-827FD113B73E}" type="presParOf" srcId="{D3D284F5-2956-4BD7-8D49-275FFF59434E}" destId="{B5CC72E7-AF6C-4EC9-B8C7-4C4D39993FC9}" srcOrd="0" destOrd="0" presId="urn:microsoft.com/office/officeart/2005/8/layout/list1"/>
    <dgm:cxn modelId="{8D12E8B2-B1EC-4E65-9F5E-07C81DBB0B59}" type="presParOf" srcId="{D3D284F5-2956-4BD7-8D49-275FFF59434E}" destId="{3B66EAC3-7FF5-40C1-858E-CB5C8B941AD0}" srcOrd="1" destOrd="0" presId="urn:microsoft.com/office/officeart/2005/8/layout/list1"/>
    <dgm:cxn modelId="{A237F08F-46A5-478B-A3BD-545CCC937826}" type="presParOf" srcId="{28258C17-85E2-4D50-8C73-529821461B3F}" destId="{EC936E46-E765-4633-9D2E-EA000AC2D4BA}" srcOrd="1" destOrd="0" presId="urn:microsoft.com/office/officeart/2005/8/layout/list1"/>
    <dgm:cxn modelId="{8DC36A53-50C7-407F-BCF1-55D5EF1FC1AB}" type="presParOf" srcId="{28258C17-85E2-4D50-8C73-529821461B3F}" destId="{D2433215-DD61-4990-9F58-98AF23F10601}"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427FF-095E-4B92-949F-DE56286DA4E8}"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CR"/>
        </a:p>
      </dgm:t>
    </dgm:pt>
    <dgm:pt modelId="{149D11A5-9308-41B5-AA42-33EF9448065D}">
      <dgm:prSet phldrT="[Texto]"/>
      <dgm:spPr>
        <a:xfrm>
          <a:off x="0" y="0"/>
          <a:ext cx="7272807" cy="324036"/>
        </a:xfrm>
        <a:solidFill>
          <a:srgbClr val="4F81BD">
            <a:shade val="80000"/>
            <a:hueOff val="0"/>
            <a:satOff val="0"/>
            <a:lumOff val="0"/>
            <a:alphaOff val="0"/>
          </a:srgbClr>
        </a:solidFill>
        <a:ln>
          <a:noFill/>
        </a:ln>
        <a:effectLst>
          <a:outerShdw blurRad="40000" dist="20000" dir="5400000" rotWithShape="0">
            <a:srgbClr val="000000">
              <a:alpha val="38000"/>
            </a:srgbClr>
          </a:outerShdw>
        </a:effectLst>
      </dgm:spPr>
      <dgm:t>
        <a:bodyPr/>
        <a:lstStyle/>
        <a:p>
          <a:r>
            <a:rPr lang="es-CR" dirty="0" smtClean="0">
              <a:solidFill>
                <a:sysClr val="window" lastClr="FFFFFF">
                  <a:hueOff val="0"/>
                  <a:satOff val="0"/>
                  <a:lumOff val="0"/>
                  <a:alphaOff val="0"/>
                </a:sysClr>
              </a:solidFill>
              <a:latin typeface="Constantia" pitchFamily="18" charset="0"/>
              <a:ea typeface="+mn-ea"/>
              <a:cs typeface="+mn-cs"/>
            </a:rPr>
            <a:t>Ejes                                                   transversales</a:t>
          </a:r>
          <a:endParaRPr lang="es-CR" dirty="0">
            <a:solidFill>
              <a:sysClr val="window" lastClr="FFFFFF">
                <a:hueOff val="0"/>
                <a:satOff val="0"/>
                <a:lumOff val="0"/>
                <a:alphaOff val="0"/>
              </a:sysClr>
            </a:solidFill>
            <a:latin typeface="Constantia" pitchFamily="18" charset="0"/>
            <a:ea typeface="+mn-ea"/>
            <a:cs typeface="+mn-cs"/>
          </a:endParaRPr>
        </a:p>
      </dgm:t>
    </dgm:pt>
    <dgm:pt modelId="{10B13DCF-439D-4711-83AF-0FB3E8299E0F}" type="parTrans" cxnId="{9D34C80F-5EDB-4611-8B72-8405FA6EDE91}">
      <dgm:prSet/>
      <dgm:spPr/>
      <dgm:t>
        <a:bodyPr/>
        <a:lstStyle/>
        <a:p>
          <a:endParaRPr lang="es-CR"/>
        </a:p>
      </dgm:t>
    </dgm:pt>
    <dgm:pt modelId="{A2B95EC2-33FC-4C9C-B127-D05F62DCE80E}" type="sibTrans" cxnId="{9D34C80F-5EDB-4611-8B72-8405FA6EDE91}">
      <dgm:prSet/>
      <dgm:spPr/>
      <dgm:t>
        <a:bodyPr/>
        <a:lstStyle/>
        <a:p>
          <a:endParaRPr lang="es-CR"/>
        </a:p>
      </dgm:t>
    </dgm:pt>
    <dgm:pt modelId="{8BCF3AD5-64C0-46FE-811F-3CE5B5810821}">
      <dgm:prSet phldrT="[Texto]"/>
      <dgm:spPr>
        <a:xfrm>
          <a:off x="3636403" y="324036"/>
          <a:ext cx="1818201" cy="680475"/>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CR" dirty="0" smtClean="0">
              <a:solidFill>
                <a:sysClr val="windowText" lastClr="000000"/>
              </a:solidFill>
              <a:latin typeface="Constantia" pitchFamily="18" charset="0"/>
              <a:ea typeface="+mn-ea"/>
              <a:cs typeface="+mn-cs"/>
            </a:rPr>
            <a:t>Seguridad Alimentaria</a:t>
          </a:r>
          <a:endParaRPr lang="es-CR" dirty="0">
            <a:solidFill>
              <a:sysClr val="windowText" lastClr="000000"/>
            </a:solidFill>
            <a:latin typeface="Constantia" pitchFamily="18" charset="0"/>
            <a:ea typeface="+mn-ea"/>
            <a:cs typeface="+mn-cs"/>
          </a:endParaRPr>
        </a:p>
      </dgm:t>
    </dgm:pt>
    <dgm:pt modelId="{6F7BFAE2-994B-4B3F-9A6B-65C3820A2D8C}" type="sibTrans" cxnId="{FAB3EB13-93FA-49D0-B012-F5366FB1C7AE}">
      <dgm:prSet/>
      <dgm:spPr/>
      <dgm:t>
        <a:bodyPr/>
        <a:lstStyle/>
        <a:p>
          <a:endParaRPr lang="es-CR"/>
        </a:p>
      </dgm:t>
    </dgm:pt>
    <dgm:pt modelId="{849AB9D4-73BB-498A-9D14-433E2E2846C3}" type="parTrans" cxnId="{FAB3EB13-93FA-49D0-B012-F5366FB1C7AE}">
      <dgm:prSet/>
      <dgm:spPr/>
      <dgm:t>
        <a:bodyPr/>
        <a:lstStyle/>
        <a:p>
          <a:endParaRPr lang="es-CR"/>
        </a:p>
      </dgm:t>
    </dgm:pt>
    <dgm:pt modelId="{E62D69B7-C201-431F-9092-466ADAE1C2F5}">
      <dgm:prSet phldrT="[Texto]"/>
      <dgm:spPr>
        <a:xfrm>
          <a:off x="0" y="324036"/>
          <a:ext cx="1818201" cy="680475"/>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CR" dirty="0" smtClean="0">
              <a:solidFill>
                <a:sysClr val="windowText" lastClr="000000"/>
              </a:solidFill>
              <a:latin typeface="Constantia" pitchFamily="18" charset="0"/>
              <a:ea typeface="+mn-ea"/>
              <a:cs typeface="+mn-cs"/>
            </a:rPr>
            <a:t>Educación para la Sustentabilidad</a:t>
          </a:r>
          <a:endParaRPr lang="es-CR" dirty="0">
            <a:solidFill>
              <a:sysClr val="windowText" lastClr="000000"/>
            </a:solidFill>
            <a:latin typeface="Constantia" pitchFamily="18" charset="0"/>
            <a:ea typeface="+mn-ea"/>
            <a:cs typeface="+mn-cs"/>
          </a:endParaRPr>
        </a:p>
      </dgm:t>
    </dgm:pt>
    <dgm:pt modelId="{262B852B-FB7F-4200-87BD-C4793BE1A5A1}" type="sibTrans" cxnId="{A96C95D4-A517-4621-B363-AD158EAE5331}">
      <dgm:prSet/>
      <dgm:spPr/>
      <dgm:t>
        <a:bodyPr/>
        <a:lstStyle/>
        <a:p>
          <a:endParaRPr lang="es-CR"/>
        </a:p>
      </dgm:t>
    </dgm:pt>
    <dgm:pt modelId="{44912059-899C-472C-A6F8-1F996043DCCD}" type="parTrans" cxnId="{A96C95D4-A517-4621-B363-AD158EAE5331}">
      <dgm:prSet/>
      <dgm:spPr/>
      <dgm:t>
        <a:bodyPr/>
        <a:lstStyle/>
        <a:p>
          <a:endParaRPr lang="es-CR"/>
        </a:p>
      </dgm:t>
    </dgm:pt>
    <dgm:pt modelId="{AB209058-05AF-4F0B-9280-5AA2A7AB47BC}">
      <dgm:prSet phldrT="[Texto]"/>
      <dgm:spPr>
        <a:xfrm>
          <a:off x="1818201" y="324036"/>
          <a:ext cx="1818201" cy="680475"/>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CR" dirty="0" smtClean="0">
              <a:solidFill>
                <a:sysClr val="windowText" lastClr="000000"/>
              </a:solidFill>
              <a:latin typeface="Constantia" pitchFamily="18" charset="0"/>
              <a:ea typeface="+mn-ea"/>
              <a:cs typeface="+mn-cs"/>
            </a:rPr>
            <a:t>Compras Verdes</a:t>
          </a:r>
          <a:endParaRPr lang="es-CR" dirty="0">
            <a:solidFill>
              <a:sysClr val="windowText" lastClr="000000"/>
            </a:solidFill>
            <a:latin typeface="Constantia" pitchFamily="18" charset="0"/>
            <a:ea typeface="+mn-ea"/>
            <a:cs typeface="+mn-cs"/>
          </a:endParaRPr>
        </a:p>
      </dgm:t>
    </dgm:pt>
    <dgm:pt modelId="{9D4FF759-3AAC-4D52-8EE4-D3A74F6C9F89}" type="sibTrans" cxnId="{9155EF29-400C-4C87-B62D-02159ED993ED}">
      <dgm:prSet/>
      <dgm:spPr/>
      <dgm:t>
        <a:bodyPr/>
        <a:lstStyle/>
        <a:p>
          <a:endParaRPr lang="es-CR"/>
        </a:p>
      </dgm:t>
    </dgm:pt>
    <dgm:pt modelId="{7A05BD65-CF77-472F-A6CB-E99CF1327A17}" type="parTrans" cxnId="{9155EF29-400C-4C87-B62D-02159ED993ED}">
      <dgm:prSet/>
      <dgm:spPr/>
      <dgm:t>
        <a:bodyPr/>
        <a:lstStyle/>
        <a:p>
          <a:endParaRPr lang="es-CR"/>
        </a:p>
      </dgm:t>
    </dgm:pt>
    <dgm:pt modelId="{94ED0B8F-95D0-47A0-A756-D48567C36337}">
      <dgm:prSet phldrT="[Texto]"/>
      <dgm:spPr>
        <a:xfrm>
          <a:off x="5454606" y="324036"/>
          <a:ext cx="1818201" cy="680475"/>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CR" dirty="0" smtClean="0">
              <a:solidFill>
                <a:sysClr val="windowText" lastClr="000000"/>
              </a:solidFill>
              <a:latin typeface="Constantia" pitchFamily="18" charset="0"/>
              <a:ea typeface="+mn-ea"/>
              <a:cs typeface="+mn-cs"/>
            </a:rPr>
            <a:t>Métrica </a:t>
          </a:r>
        </a:p>
        <a:p>
          <a:r>
            <a:rPr lang="es-CR" dirty="0" smtClean="0">
              <a:solidFill>
                <a:sysClr val="windowText" lastClr="000000"/>
              </a:solidFill>
              <a:latin typeface="Constantia" pitchFamily="18" charset="0"/>
              <a:ea typeface="+mn-ea"/>
              <a:cs typeface="+mn-cs"/>
            </a:rPr>
            <a:t>(Indicadores)</a:t>
          </a:r>
          <a:endParaRPr lang="es-CR" dirty="0">
            <a:solidFill>
              <a:sysClr val="windowText" lastClr="000000"/>
            </a:solidFill>
            <a:latin typeface="Constantia" pitchFamily="18" charset="0"/>
            <a:ea typeface="+mn-ea"/>
            <a:cs typeface="+mn-cs"/>
          </a:endParaRPr>
        </a:p>
      </dgm:t>
    </dgm:pt>
    <dgm:pt modelId="{75A95337-E3BE-4F64-B5D2-532CEAC0606E}" type="parTrans" cxnId="{F9F4A8D8-964A-4FC3-9D2B-33FC0D608AB2}">
      <dgm:prSet/>
      <dgm:spPr/>
      <dgm:t>
        <a:bodyPr/>
        <a:lstStyle/>
        <a:p>
          <a:endParaRPr lang="es-CR"/>
        </a:p>
      </dgm:t>
    </dgm:pt>
    <dgm:pt modelId="{01BB14FB-0FCC-48AC-839F-C922EFD43ECD}" type="sibTrans" cxnId="{F9F4A8D8-964A-4FC3-9D2B-33FC0D608AB2}">
      <dgm:prSet/>
      <dgm:spPr/>
      <dgm:t>
        <a:bodyPr/>
        <a:lstStyle/>
        <a:p>
          <a:endParaRPr lang="es-CR"/>
        </a:p>
      </dgm:t>
    </dgm:pt>
    <dgm:pt modelId="{A5784196-BAF0-49C3-A6D2-B57391B62AF9}" type="pres">
      <dgm:prSet presAssocID="{33A427FF-095E-4B92-949F-DE56286DA4E8}" presName="composite" presStyleCnt="0">
        <dgm:presLayoutVars>
          <dgm:chMax val="1"/>
          <dgm:dir/>
          <dgm:resizeHandles val="exact"/>
        </dgm:presLayoutVars>
      </dgm:prSet>
      <dgm:spPr/>
      <dgm:t>
        <a:bodyPr/>
        <a:lstStyle/>
        <a:p>
          <a:endParaRPr lang="es-CR"/>
        </a:p>
      </dgm:t>
    </dgm:pt>
    <dgm:pt modelId="{58D64546-0572-453F-A44E-871D8B9B93FE}" type="pres">
      <dgm:prSet presAssocID="{149D11A5-9308-41B5-AA42-33EF9448065D}" presName="roof" presStyleLbl="dkBgShp" presStyleIdx="0" presStyleCnt="2"/>
      <dgm:spPr>
        <a:prstGeom prst="rect">
          <a:avLst/>
        </a:prstGeom>
      </dgm:spPr>
      <dgm:t>
        <a:bodyPr/>
        <a:lstStyle/>
        <a:p>
          <a:endParaRPr lang="es-CR"/>
        </a:p>
      </dgm:t>
    </dgm:pt>
    <dgm:pt modelId="{E5A05817-8491-46E3-96BA-22E9D9B01E67}" type="pres">
      <dgm:prSet presAssocID="{149D11A5-9308-41B5-AA42-33EF9448065D}" presName="pillars" presStyleCnt="0"/>
      <dgm:spPr/>
    </dgm:pt>
    <dgm:pt modelId="{82D925ED-064B-409E-B91F-2F02CE312A68}" type="pres">
      <dgm:prSet presAssocID="{149D11A5-9308-41B5-AA42-33EF9448065D}" presName="pillar1" presStyleLbl="node1" presStyleIdx="0" presStyleCnt="4">
        <dgm:presLayoutVars>
          <dgm:bulletEnabled val="1"/>
        </dgm:presLayoutVars>
      </dgm:prSet>
      <dgm:spPr>
        <a:prstGeom prst="rect">
          <a:avLst/>
        </a:prstGeom>
      </dgm:spPr>
      <dgm:t>
        <a:bodyPr/>
        <a:lstStyle/>
        <a:p>
          <a:endParaRPr lang="es-CR"/>
        </a:p>
      </dgm:t>
    </dgm:pt>
    <dgm:pt modelId="{55FAF6A9-AF1D-42D3-8AF5-DCEF8A81576F}" type="pres">
      <dgm:prSet presAssocID="{AB209058-05AF-4F0B-9280-5AA2A7AB47BC}" presName="pillarX" presStyleLbl="node1" presStyleIdx="1" presStyleCnt="4">
        <dgm:presLayoutVars>
          <dgm:bulletEnabled val="1"/>
        </dgm:presLayoutVars>
      </dgm:prSet>
      <dgm:spPr>
        <a:prstGeom prst="rect">
          <a:avLst/>
        </a:prstGeom>
      </dgm:spPr>
      <dgm:t>
        <a:bodyPr/>
        <a:lstStyle/>
        <a:p>
          <a:endParaRPr lang="es-CR"/>
        </a:p>
      </dgm:t>
    </dgm:pt>
    <dgm:pt modelId="{14D9C1E0-B38F-4283-B2DD-C897EC3F488E}" type="pres">
      <dgm:prSet presAssocID="{8BCF3AD5-64C0-46FE-811F-3CE5B5810821}" presName="pillarX" presStyleLbl="node1" presStyleIdx="2" presStyleCnt="4">
        <dgm:presLayoutVars>
          <dgm:bulletEnabled val="1"/>
        </dgm:presLayoutVars>
      </dgm:prSet>
      <dgm:spPr>
        <a:prstGeom prst="rect">
          <a:avLst/>
        </a:prstGeom>
      </dgm:spPr>
      <dgm:t>
        <a:bodyPr/>
        <a:lstStyle/>
        <a:p>
          <a:endParaRPr lang="es-CR"/>
        </a:p>
      </dgm:t>
    </dgm:pt>
    <dgm:pt modelId="{9F9993B2-910E-42EA-BC6A-E45AAD6BD095}" type="pres">
      <dgm:prSet presAssocID="{94ED0B8F-95D0-47A0-A756-D48567C36337}" presName="pillarX" presStyleLbl="node1" presStyleIdx="3" presStyleCnt="4">
        <dgm:presLayoutVars>
          <dgm:bulletEnabled val="1"/>
        </dgm:presLayoutVars>
      </dgm:prSet>
      <dgm:spPr>
        <a:prstGeom prst="rect">
          <a:avLst/>
        </a:prstGeom>
      </dgm:spPr>
      <dgm:t>
        <a:bodyPr/>
        <a:lstStyle/>
        <a:p>
          <a:endParaRPr lang="es-CR"/>
        </a:p>
      </dgm:t>
    </dgm:pt>
    <dgm:pt modelId="{7A770527-0116-47A4-A2FD-A318F73E4DC3}" type="pres">
      <dgm:prSet presAssocID="{149D11A5-9308-41B5-AA42-33EF9448065D}" presName="base" presStyleLbl="dkBgShp" presStyleIdx="1" presStyleCnt="2" custFlipVert="1"/>
      <dgm:spPr>
        <a:xfrm flipV="1">
          <a:off x="0" y="1004511"/>
          <a:ext cx="7272807" cy="75608"/>
        </a:xfrm>
        <a:prstGeom prst="rect">
          <a:avLst/>
        </a:prstGeom>
        <a:solidFill>
          <a:srgbClr val="4F81BD">
            <a:shade val="80000"/>
            <a:hueOff val="0"/>
            <a:satOff val="0"/>
            <a:lumOff val="0"/>
            <a:alphaOff val="0"/>
          </a:srgbClr>
        </a:solidFill>
        <a:ln>
          <a:noFill/>
        </a:ln>
        <a:effectLst>
          <a:outerShdw blurRad="40000" dist="20000" dir="5400000" rotWithShape="0">
            <a:srgbClr val="000000">
              <a:alpha val="38000"/>
            </a:srgbClr>
          </a:outerShdw>
        </a:effectLst>
      </dgm:spPr>
    </dgm:pt>
  </dgm:ptLst>
  <dgm:cxnLst>
    <dgm:cxn modelId="{BDE7FBFD-FD46-4993-9BEF-8556986BD455}" type="presOf" srcId="{149D11A5-9308-41B5-AA42-33EF9448065D}" destId="{58D64546-0572-453F-A44E-871D8B9B93FE}" srcOrd="0" destOrd="0" presId="urn:microsoft.com/office/officeart/2005/8/layout/hList3"/>
    <dgm:cxn modelId="{FAB3EB13-93FA-49D0-B012-F5366FB1C7AE}" srcId="{149D11A5-9308-41B5-AA42-33EF9448065D}" destId="{8BCF3AD5-64C0-46FE-811F-3CE5B5810821}" srcOrd="2" destOrd="0" parTransId="{849AB9D4-73BB-498A-9D14-433E2E2846C3}" sibTransId="{6F7BFAE2-994B-4B3F-9A6B-65C3820A2D8C}"/>
    <dgm:cxn modelId="{F9F4A8D8-964A-4FC3-9D2B-33FC0D608AB2}" srcId="{149D11A5-9308-41B5-AA42-33EF9448065D}" destId="{94ED0B8F-95D0-47A0-A756-D48567C36337}" srcOrd="3" destOrd="0" parTransId="{75A95337-E3BE-4F64-B5D2-532CEAC0606E}" sibTransId="{01BB14FB-0FCC-48AC-839F-C922EFD43ECD}"/>
    <dgm:cxn modelId="{C2377A43-1B8B-4439-AF61-16C68C0D2584}" type="presOf" srcId="{8BCF3AD5-64C0-46FE-811F-3CE5B5810821}" destId="{14D9C1E0-B38F-4283-B2DD-C897EC3F488E}" srcOrd="0" destOrd="0" presId="urn:microsoft.com/office/officeart/2005/8/layout/hList3"/>
    <dgm:cxn modelId="{FA97E21A-8CE3-4DB9-B6BD-641DEF5EE4D7}" type="presOf" srcId="{94ED0B8F-95D0-47A0-A756-D48567C36337}" destId="{9F9993B2-910E-42EA-BC6A-E45AAD6BD095}" srcOrd="0" destOrd="0" presId="urn:microsoft.com/office/officeart/2005/8/layout/hList3"/>
    <dgm:cxn modelId="{A96C95D4-A517-4621-B363-AD158EAE5331}" srcId="{149D11A5-9308-41B5-AA42-33EF9448065D}" destId="{E62D69B7-C201-431F-9092-466ADAE1C2F5}" srcOrd="0" destOrd="0" parTransId="{44912059-899C-472C-A6F8-1F996043DCCD}" sibTransId="{262B852B-FB7F-4200-87BD-C4793BE1A5A1}"/>
    <dgm:cxn modelId="{E2A876CD-F250-431C-91BF-CE6C27670FC1}" type="presOf" srcId="{E62D69B7-C201-431F-9092-466ADAE1C2F5}" destId="{82D925ED-064B-409E-B91F-2F02CE312A68}" srcOrd="0" destOrd="0" presId="urn:microsoft.com/office/officeart/2005/8/layout/hList3"/>
    <dgm:cxn modelId="{9D34C80F-5EDB-4611-8B72-8405FA6EDE91}" srcId="{33A427FF-095E-4B92-949F-DE56286DA4E8}" destId="{149D11A5-9308-41B5-AA42-33EF9448065D}" srcOrd="0" destOrd="0" parTransId="{10B13DCF-439D-4711-83AF-0FB3E8299E0F}" sibTransId="{A2B95EC2-33FC-4C9C-B127-D05F62DCE80E}"/>
    <dgm:cxn modelId="{9155EF29-400C-4C87-B62D-02159ED993ED}" srcId="{149D11A5-9308-41B5-AA42-33EF9448065D}" destId="{AB209058-05AF-4F0B-9280-5AA2A7AB47BC}" srcOrd="1" destOrd="0" parTransId="{7A05BD65-CF77-472F-A6CB-E99CF1327A17}" sibTransId="{9D4FF759-3AAC-4D52-8EE4-D3A74F6C9F89}"/>
    <dgm:cxn modelId="{308F7041-7D38-41C8-B118-1130C606CEA3}" type="presOf" srcId="{AB209058-05AF-4F0B-9280-5AA2A7AB47BC}" destId="{55FAF6A9-AF1D-42D3-8AF5-DCEF8A81576F}" srcOrd="0" destOrd="0" presId="urn:microsoft.com/office/officeart/2005/8/layout/hList3"/>
    <dgm:cxn modelId="{12E424E4-25A9-4D64-A4AB-8A07A91F39DA}" type="presOf" srcId="{33A427FF-095E-4B92-949F-DE56286DA4E8}" destId="{A5784196-BAF0-49C3-A6D2-B57391B62AF9}" srcOrd="0" destOrd="0" presId="urn:microsoft.com/office/officeart/2005/8/layout/hList3"/>
    <dgm:cxn modelId="{E17B1600-72E1-4809-9B40-3731781D510E}" type="presParOf" srcId="{A5784196-BAF0-49C3-A6D2-B57391B62AF9}" destId="{58D64546-0572-453F-A44E-871D8B9B93FE}" srcOrd="0" destOrd="0" presId="urn:microsoft.com/office/officeart/2005/8/layout/hList3"/>
    <dgm:cxn modelId="{B70C70B6-7F64-4E59-A036-A9AAD807554D}" type="presParOf" srcId="{A5784196-BAF0-49C3-A6D2-B57391B62AF9}" destId="{E5A05817-8491-46E3-96BA-22E9D9B01E67}" srcOrd="1" destOrd="0" presId="urn:microsoft.com/office/officeart/2005/8/layout/hList3"/>
    <dgm:cxn modelId="{1F707C30-DE4A-4B7E-93A8-51AEC1246508}" type="presParOf" srcId="{E5A05817-8491-46E3-96BA-22E9D9B01E67}" destId="{82D925ED-064B-409E-B91F-2F02CE312A68}" srcOrd="0" destOrd="0" presId="urn:microsoft.com/office/officeart/2005/8/layout/hList3"/>
    <dgm:cxn modelId="{D286C085-2B7E-44A2-B799-17957F57051A}" type="presParOf" srcId="{E5A05817-8491-46E3-96BA-22E9D9B01E67}" destId="{55FAF6A9-AF1D-42D3-8AF5-DCEF8A81576F}" srcOrd="1" destOrd="0" presId="urn:microsoft.com/office/officeart/2005/8/layout/hList3"/>
    <dgm:cxn modelId="{636E714F-620D-4F01-8A6A-D8FF8DD3A3AB}" type="presParOf" srcId="{E5A05817-8491-46E3-96BA-22E9D9B01E67}" destId="{14D9C1E0-B38F-4283-B2DD-C897EC3F488E}" srcOrd="2" destOrd="0" presId="urn:microsoft.com/office/officeart/2005/8/layout/hList3"/>
    <dgm:cxn modelId="{5D19A932-785F-4100-9591-066DEBBD50E8}" type="presParOf" srcId="{E5A05817-8491-46E3-96BA-22E9D9B01E67}" destId="{9F9993B2-910E-42EA-BC6A-E45AAD6BD095}" srcOrd="3" destOrd="0" presId="urn:microsoft.com/office/officeart/2005/8/layout/hList3"/>
    <dgm:cxn modelId="{CFD815D1-7FD2-4DDD-BAC6-04F82907CDF2}" type="presParOf" srcId="{A5784196-BAF0-49C3-A6D2-B57391B62AF9}" destId="{7A770527-0116-47A4-A2FD-A318F73E4DC3}"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AF2EF6C7-D358-4B05-859E-D0241F595BB7}"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s-CR"/>
        </a:p>
      </dgm:t>
    </dgm:pt>
    <dgm:pt modelId="{CA687C3A-D225-4698-9BBB-109504584958}">
      <dgm:prSet phldrT="[Texto]" custT="1"/>
      <dgm:spPr>
        <a:xfrm>
          <a:off x="2786746" y="1340717"/>
          <a:ext cx="1843330" cy="1755676"/>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2000" dirty="0" smtClean="0">
              <a:solidFill>
                <a:sysClr val="window" lastClr="FFFFFF"/>
              </a:solidFill>
              <a:latin typeface="Constantia" pitchFamily="18" charset="0"/>
              <a:ea typeface="+mn-ea"/>
              <a:cs typeface="+mn-cs"/>
            </a:rPr>
            <a:t>Gestión de Calidad Ambiental</a:t>
          </a:r>
          <a:endParaRPr lang="es-CR" sz="2000" dirty="0">
            <a:solidFill>
              <a:sysClr val="window" lastClr="FFFFFF"/>
            </a:solidFill>
            <a:latin typeface="Constantia" pitchFamily="18" charset="0"/>
            <a:ea typeface="+mn-ea"/>
            <a:cs typeface="+mn-cs"/>
          </a:endParaRPr>
        </a:p>
      </dgm:t>
    </dgm:pt>
    <dgm:pt modelId="{EEFDD61A-35F9-40C2-947C-09C2B29884EC}" type="parTrans" cxnId="{E96ACA6C-86B2-4258-92AA-E30AA73CE00A}">
      <dgm:prSet/>
      <dgm:spPr/>
      <dgm:t>
        <a:bodyPr/>
        <a:lstStyle/>
        <a:p>
          <a:endParaRPr lang="es-CR" sz="2000"/>
        </a:p>
      </dgm:t>
    </dgm:pt>
    <dgm:pt modelId="{D462B8F0-4E94-47B1-A6C1-59A3E69B22F1}" type="sibTrans" cxnId="{E96ACA6C-86B2-4258-92AA-E30AA73CE00A}">
      <dgm:prSet/>
      <dgm:spPr/>
      <dgm:t>
        <a:bodyPr/>
        <a:lstStyle/>
        <a:p>
          <a:endParaRPr lang="es-CR" sz="2000"/>
        </a:p>
      </dgm:t>
    </dgm:pt>
    <dgm:pt modelId="{104F40A7-7B68-4F4B-AE68-BB9EDB6FFEA1}">
      <dgm:prSet phldrT="[Texto]" custT="1"/>
      <dgm:spPr>
        <a:xfrm>
          <a:off x="3063246" y="-74662"/>
          <a:ext cx="1290331" cy="122897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Desempeño Ambiental</a:t>
          </a:r>
          <a:endParaRPr lang="es-CR" sz="1200" dirty="0">
            <a:solidFill>
              <a:sysClr val="window" lastClr="FFFFFF"/>
            </a:solidFill>
            <a:latin typeface="Constantia" pitchFamily="18" charset="0"/>
            <a:ea typeface="+mn-ea"/>
            <a:cs typeface="+mn-cs"/>
          </a:endParaRPr>
        </a:p>
      </dgm:t>
    </dgm:pt>
    <dgm:pt modelId="{CD11391A-2A27-4234-BEAC-5F85C8776EC6}" type="parTrans" cxnId="{B65B598A-F387-4D97-989D-FD5E56950C4F}">
      <dgm:prSet/>
      <dgm:spPr/>
      <dgm:t>
        <a:bodyPr/>
        <a:lstStyle/>
        <a:p>
          <a:endParaRPr lang="es-CR" sz="2000"/>
        </a:p>
      </dgm:t>
    </dgm:pt>
    <dgm:pt modelId="{4C6B2454-0BA6-469D-8D7A-7302AE8B77E4}" type="sibTrans" cxnId="{B65B598A-F387-4D97-989D-FD5E56950C4F}">
      <dgm:prSet/>
      <dgm:spPr>
        <a:xfrm>
          <a:off x="2151973" y="493292"/>
          <a:ext cx="3435035" cy="343503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85D15232-F3F2-4F5D-931E-A2595F3FCF7D}">
      <dgm:prSet phldrT="[Texto]" custT="1"/>
      <dgm:spPr>
        <a:xfrm>
          <a:off x="1368152" y="764703"/>
          <a:ext cx="1290331" cy="1228973"/>
        </a:xfr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Gestión Ambiental en Sodas</a:t>
          </a:r>
          <a:endParaRPr lang="es-CR" sz="1200" dirty="0">
            <a:solidFill>
              <a:sysClr val="window" lastClr="FFFFFF"/>
            </a:solidFill>
            <a:latin typeface="Constantia" pitchFamily="18" charset="0"/>
            <a:ea typeface="+mn-ea"/>
            <a:cs typeface="+mn-cs"/>
          </a:endParaRPr>
        </a:p>
      </dgm:t>
    </dgm:pt>
    <dgm:pt modelId="{182355EA-3FF0-4B15-9F93-27DE50ED7666}" type="parTrans" cxnId="{3B678887-E419-4A18-860C-E77A0606CCF3}">
      <dgm:prSet/>
      <dgm:spPr/>
      <dgm:t>
        <a:bodyPr/>
        <a:lstStyle/>
        <a:p>
          <a:endParaRPr lang="es-CR" sz="2000"/>
        </a:p>
      </dgm:t>
    </dgm:pt>
    <dgm:pt modelId="{6802D39F-7E8F-4AF6-958B-9EB2E76629AC}" type="sibTrans" cxnId="{3B678887-E419-4A18-860C-E77A0606CCF3}">
      <dgm:prSet/>
      <dgm:spPr>
        <a:xfrm>
          <a:off x="1758813" y="484918"/>
          <a:ext cx="3435035" cy="3435035"/>
        </a:xfr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645F7A15-3A05-4695-B15B-B29B37B944F0}">
      <dgm:prSet phldrT="[Texto]" custT="1"/>
      <dgm:spPr>
        <a:xfrm>
          <a:off x="4682596" y="764706"/>
          <a:ext cx="1290331" cy="1228973"/>
        </a:xfrm>
        <a:gradFill rotWithShape="0">
          <a:gsLst>
            <a:gs pos="0">
              <a:srgbClr val="C0504D">
                <a:hueOff val="936304"/>
                <a:satOff val="-1168"/>
                <a:lumOff val="275"/>
                <a:alphaOff val="0"/>
                <a:shade val="51000"/>
                <a:satMod val="130000"/>
              </a:srgbClr>
            </a:gs>
            <a:gs pos="80000">
              <a:srgbClr val="C0504D">
                <a:hueOff val="936304"/>
                <a:satOff val="-1168"/>
                <a:lumOff val="275"/>
                <a:alphaOff val="0"/>
                <a:shade val="93000"/>
                <a:satMod val="130000"/>
              </a:srgbClr>
            </a:gs>
            <a:gs pos="100000">
              <a:srgbClr val="C0504D">
                <a:hueOff val="936304"/>
                <a:satOff val="-1168"/>
                <a:lumOff val="27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Agua</a:t>
          </a:r>
          <a:endParaRPr lang="es-CR" sz="1200" dirty="0">
            <a:solidFill>
              <a:sysClr val="window" lastClr="FFFFFF"/>
            </a:solidFill>
            <a:latin typeface="Constantia" pitchFamily="18" charset="0"/>
            <a:ea typeface="+mn-ea"/>
            <a:cs typeface="+mn-cs"/>
          </a:endParaRPr>
        </a:p>
      </dgm:t>
    </dgm:pt>
    <dgm:pt modelId="{C0606823-FC32-4AF5-9271-ED435834466B}" type="parTrans" cxnId="{DCD99D77-6B8B-4CE9-8646-A30E86033531}">
      <dgm:prSet/>
      <dgm:spPr/>
      <dgm:t>
        <a:bodyPr/>
        <a:lstStyle/>
        <a:p>
          <a:endParaRPr lang="es-CR" sz="2000"/>
        </a:p>
      </dgm:t>
    </dgm:pt>
    <dgm:pt modelId="{5B0DEE3D-0F1C-45C6-9A46-231F56F69A0D}" type="sibTrans" cxnId="{DCD99D77-6B8B-4CE9-8646-A30E86033531}">
      <dgm:prSet/>
      <dgm:spPr>
        <a:xfrm>
          <a:off x="2156418" y="501038"/>
          <a:ext cx="3435035" cy="3435035"/>
        </a:xfrm>
        <a:gradFill rotWithShape="0">
          <a:gsLst>
            <a:gs pos="0">
              <a:srgbClr val="C0504D">
                <a:hueOff val="936304"/>
                <a:satOff val="-1168"/>
                <a:lumOff val="275"/>
                <a:alphaOff val="0"/>
                <a:shade val="51000"/>
                <a:satMod val="130000"/>
              </a:srgbClr>
            </a:gs>
            <a:gs pos="80000">
              <a:srgbClr val="C0504D">
                <a:hueOff val="936304"/>
                <a:satOff val="-1168"/>
                <a:lumOff val="275"/>
                <a:alphaOff val="0"/>
                <a:shade val="93000"/>
                <a:satMod val="130000"/>
              </a:srgbClr>
            </a:gs>
            <a:gs pos="100000">
              <a:srgbClr val="C0504D">
                <a:hueOff val="936304"/>
                <a:satOff val="-1168"/>
                <a:lumOff val="27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263099DF-80E8-43C0-BD25-33909269EC29}">
      <dgm:prSet phldrT="[Texto]" custT="1"/>
      <dgm:spPr>
        <a:xfrm>
          <a:off x="4682596" y="2443431"/>
          <a:ext cx="1290331" cy="1228973"/>
        </a:xfrm>
        <a:gradFill rotWithShape="0">
          <a:gsLst>
            <a:gs pos="0">
              <a:srgbClr val="C0504D">
                <a:hueOff val="1872608"/>
                <a:satOff val="-2336"/>
                <a:lumOff val="549"/>
                <a:alphaOff val="0"/>
                <a:shade val="51000"/>
                <a:satMod val="130000"/>
              </a:srgbClr>
            </a:gs>
            <a:gs pos="80000">
              <a:srgbClr val="C0504D">
                <a:hueOff val="1872608"/>
                <a:satOff val="-2336"/>
                <a:lumOff val="549"/>
                <a:alphaOff val="0"/>
                <a:shade val="93000"/>
                <a:satMod val="130000"/>
              </a:srgbClr>
            </a:gs>
            <a:gs pos="100000">
              <a:srgbClr val="C0504D">
                <a:hueOff val="1872608"/>
                <a:satOff val="-2336"/>
                <a:lumOff val="54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Residuos Sólidos</a:t>
          </a:r>
          <a:endParaRPr lang="es-CR" sz="1200" dirty="0">
            <a:solidFill>
              <a:sysClr val="window" lastClr="FFFFFF"/>
            </a:solidFill>
            <a:latin typeface="Constantia" pitchFamily="18" charset="0"/>
            <a:ea typeface="+mn-ea"/>
            <a:cs typeface="+mn-cs"/>
          </a:endParaRPr>
        </a:p>
      </dgm:t>
    </dgm:pt>
    <dgm:pt modelId="{F10BF3A2-5DCA-4778-ABEF-9EAB4CC09686}" type="parTrans" cxnId="{6E62C72C-39EE-4165-BACA-D9727D241627}">
      <dgm:prSet/>
      <dgm:spPr/>
      <dgm:t>
        <a:bodyPr/>
        <a:lstStyle/>
        <a:p>
          <a:endParaRPr lang="es-CR" sz="2000"/>
        </a:p>
      </dgm:t>
    </dgm:pt>
    <dgm:pt modelId="{9C2EC5E7-A78C-476B-ADEF-5289330F94EC}" type="sibTrans" cxnId="{6E62C72C-39EE-4165-BACA-D9727D241627}">
      <dgm:prSet/>
      <dgm:spPr>
        <a:xfrm>
          <a:off x="2151973" y="508783"/>
          <a:ext cx="3435035" cy="3435035"/>
        </a:xfrm>
        <a:gradFill rotWithShape="0">
          <a:gsLst>
            <a:gs pos="0">
              <a:srgbClr val="C0504D">
                <a:hueOff val="1872608"/>
                <a:satOff val="-2336"/>
                <a:lumOff val="549"/>
                <a:alphaOff val="0"/>
                <a:shade val="51000"/>
                <a:satMod val="130000"/>
              </a:srgbClr>
            </a:gs>
            <a:gs pos="80000">
              <a:srgbClr val="C0504D">
                <a:hueOff val="1872608"/>
                <a:satOff val="-2336"/>
                <a:lumOff val="549"/>
                <a:alphaOff val="0"/>
                <a:shade val="93000"/>
                <a:satMod val="130000"/>
              </a:srgbClr>
            </a:gs>
            <a:gs pos="100000">
              <a:srgbClr val="C0504D">
                <a:hueOff val="1872608"/>
                <a:satOff val="-2336"/>
                <a:lumOff val="54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566E2940-9FA5-4563-91F3-4BCAAE3ABC97}">
      <dgm:prSet phldrT="[Texto]" custT="1"/>
      <dgm:spPr>
        <a:xfrm>
          <a:off x="3063246" y="3282800"/>
          <a:ext cx="1290331" cy="1228973"/>
        </a:xfrm>
        <a:gradFill rotWithShape="0">
          <a:gsLst>
            <a:gs pos="0">
              <a:srgbClr val="C0504D">
                <a:hueOff val="2808911"/>
                <a:satOff val="-3503"/>
                <a:lumOff val="824"/>
                <a:alphaOff val="0"/>
                <a:shade val="51000"/>
                <a:satMod val="130000"/>
              </a:srgbClr>
            </a:gs>
            <a:gs pos="80000">
              <a:srgbClr val="C0504D">
                <a:hueOff val="2808911"/>
                <a:satOff val="-3503"/>
                <a:lumOff val="824"/>
                <a:alphaOff val="0"/>
                <a:shade val="93000"/>
                <a:satMod val="130000"/>
              </a:srgbClr>
            </a:gs>
            <a:gs pos="100000">
              <a:srgbClr val="C0504D">
                <a:hueOff val="2808911"/>
                <a:satOff val="-3503"/>
                <a:lumOff val="82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Uso de suelo</a:t>
          </a:r>
          <a:endParaRPr lang="es-CR" sz="1200" dirty="0">
            <a:solidFill>
              <a:sysClr val="window" lastClr="FFFFFF"/>
            </a:solidFill>
            <a:latin typeface="Constantia" pitchFamily="18" charset="0"/>
            <a:ea typeface="+mn-ea"/>
            <a:cs typeface="+mn-cs"/>
          </a:endParaRPr>
        </a:p>
      </dgm:t>
    </dgm:pt>
    <dgm:pt modelId="{1CAD2221-36AA-4154-A569-FA67B272EA34}" type="parTrans" cxnId="{78B4C374-F993-403E-B20C-5DE460E967B2}">
      <dgm:prSet/>
      <dgm:spPr/>
      <dgm:t>
        <a:bodyPr/>
        <a:lstStyle/>
        <a:p>
          <a:endParaRPr lang="es-CR" sz="2000"/>
        </a:p>
      </dgm:t>
    </dgm:pt>
    <dgm:pt modelId="{5918197A-AF87-4E15-BAA9-D9E9B5583B6A}" type="sibTrans" cxnId="{78B4C374-F993-403E-B20C-5DE460E967B2}">
      <dgm:prSet/>
      <dgm:spPr>
        <a:xfrm>
          <a:off x="1758813" y="517157"/>
          <a:ext cx="3435035" cy="3435035"/>
        </a:xfrm>
        <a:gradFill rotWithShape="0">
          <a:gsLst>
            <a:gs pos="0">
              <a:srgbClr val="C0504D">
                <a:hueOff val="2808911"/>
                <a:satOff val="-3503"/>
                <a:lumOff val="824"/>
                <a:alphaOff val="0"/>
                <a:shade val="51000"/>
                <a:satMod val="130000"/>
              </a:srgbClr>
            </a:gs>
            <a:gs pos="80000">
              <a:srgbClr val="C0504D">
                <a:hueOff val="2808911"/>
                <a:satOff val="-3503"/>
                <a:lumOff val="824"/>
                <a:alphaOff val="0"/>
                <a:shade val="93000"/>
                <a:satMod val="130000"/>
              </a:srgbClr>
            </a:gs>
            <a:gs pos="100000">
              <a:srgbClr val="C0504D">
                <a:hueOff val="2808911"/>
                <a:satOff val="-3503"/>
                <a:lumOff val="82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9715B389-99E3-4940-8F0E-61C530FF3005}">
      <dgm:prSet phldrT="[Texto]" custT="1"/>
      <dgm:spPr>
        <a:xfrm>
          <a:off x="1368152" y="2443434"/>
          <a:ext cx="1290331" cy="1228973"/>
        </a:xfrm>
        <a:gradFill rotWithShape="0">
          <a:gsLst>
            <a:gs pos="0">
              <a:srgbClr val="C0504D">
                <a:hueOff val="3745215"/>
                <a:satOff val="-4671"/>
                <a:lumOff val="1098"/>
                <a:alphaOff val="0"/>
                <a:shade val="51000"/>
                <a:satMod val="130000"/>
              </a:srgbClr>
            </a:gs>
            <a:gs pos="80000">
              <a:srgbClr val="C0504D">
                <a:hueOff val="3745215"/>
                <a:satOff val="-4671"/>
                <a:lumOff val="1098"/>
                <a:alphaOff val="0"/>
                <a:shade val="93000"/>
                <a:satMod val="130000"/>
              </a:srgbClr>
            </a:gs>
            <a:gs pos="100000">
              <a:srgbClr val="C0504D">
                <a:hueOff val="3745215"/>
                <a:satOff val="-4671"/>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CR" sz="1200" dirty="0" smtClean="0">
              <a:solidFill>
                <a:sysClr val="window" lastClr="FFFFFF"/>
              </a:solidFill>
              <a:latin typeface="Constantia" pitchFamily="18" charset="0"/>
              <a:ea typeface="+mn-ea"/>
              <a:cs typeface="+mn-cs"/>
            </a:rPr>
            <a:t>Aire- C Neutral</a:t>
          </a:r>
          <a:endParaRPr lang="es-CR" sz="1200" dirty="0">
            <a:solidFill>
              <a:sysClr val="window" lastClr="FFFFFF"/>
            </a:solidFill>
            <a:latin typeface="Constantia" pitchFamily="18" charset="0"/>
            <a:ea typeface="+mn-ea"/>
            <a:cs typeface="+mn-cs"/>
          </a:endParaRPr>
        </a:p>
      </dgm:t>
    </dgm:pt>
    <dgm:pt modelId="{625ADDDA-E6DF-4F3C-9D8B-AC9EA2BDB861}" type="parTrans" cxnId="{2A4F72BE-ED30-452D-B11A-47FC61897B53}">
      <dgm:prSet/>
      <dgm:spPr/>
      <dgm:t>
        <a:bodyPr/>
        <a:lstStyle/>
        <a:p>
          <a:endParaRPr lang="es-CR" sz="2000"/>
        </a:p>
      </dgm:t>
    </dgm:pt>
    <dgm:pt modelId="{E7867FFC-23D6-4623-9058-A9021A1B3E0F}" type="sibTrans" cxnId="{2A4F72BE-ED30-452D-B11A-47FC61897B53}">
      <dgm:prSet/>
      <dgm:spPr>
        <a:xfrm>
          <a:off x="1749624" y="501038"/>
          <a:ext cx="3435035" cy="3435035"/>
        </a:xfrm>
        <a:gradFill rotWithShape="0">
          <a:gsLst>
            <a:gs pos="0">
              <a:srgbClr val="C0504D">
                <a:hueOff val="3745215"/>
                <a:satOff val="-4671"/>
                <a:lumOff val="1098"/>
                <a:alphaOff val="0"/>
                <a:shade val="51000"/>
                <a:satMod val="130000"/>
              </a:srgbClr>
            </a:gs>
            <a:gs pos="80000">
              <a:srgbClr val="C0504D">
                <a:hueOff val="3745215"/>
                <a:satOff val="-4671"/>
                <a:lumOff val="1098"/>
                <a:alphaOff val="0"/>
                <a:shade val="93000"/>
                <a:satMod val="130000"/>
              </a:srgbClr>
            </a:gs>
            <a:gs pos="100000">
              <a:srgbClr val="C0504D">
                <a:hueOff val="3745215"/>
                <a:satOff val="-4671"/>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endParaRPr lang="es-CR" sz="2000"/>
        </a:p>
      </dgm:t>
    </dgm:pt>
    <dgm:pt modelId="{02E7512D-D01B-49D6-BB8F-56FB92B24590}" type="pres">
      <dgm:prSet presAssocID="{AF2EF6C7-D358-4B05-859E-D0241F595BB7}" presName="Name0" presStyleCnt="0">
        <dgm:presLayoutVars>
          <dgm:chMax val="1"/>
          <dgm:dir/>
          <dgm:animLvl val="ctr"/>
          <dgm:resizeHandles val="exact"/>
        </dgm:presLayoutVars>
      </dgm:prSet>
      <dgm:spPr/>
      <dgm:t>
        <a:bodyPr/>
        <a:lstStyle/>
        <a:p>
          <a:endParaRPr lang="es-CR"/>
        </a:p>
      </dgm:t>
    </dgm:pt>
    <dgm:pt modelId="{89EE2840-B9FB-42C3-8F4E-F5D24743E104}" type="pres">
      <dgm:prSet presAssocID="{CA687C3A-D225-4698-9BBB-109504584958}" presName="centerShape" presStyleLbl="node0" presStyleIdx="0" presStyleCnt="1" custScaleX="119764" custScaleY="114069"/>
      <dgm:spPr>
        <a:prstGeom prst="ellipse">
          <a:avLst/>
        </a:prstGeom>
      </dgm:spPr>
      <dgm:t>
        <a:bodyPr/>
        <a:lstStyle/>
        <a:p>
          <a:endParaRPr lang="es-CR"/>
        </a:p>
      </dgm:t>
    </dgm:pt>
    <dgm:pt modelId="{AE30EB66-38E7-48EA-84AE-49C4BDBDCEC2}" type="pres">
      <dgm:prSet presAssocID="{104F40A7-7B68-4F4B-AE68-BB9EDB6FFEA1}" presName="node" presStyleLbl="node1" presStyleIdx="0" presStyleCnt="6" custScaleX="119764" custScaleY="114069" custRadScaleRad="104131">
        <dgm:presLayoutVars>
          <dgm:bulletEnabled val="1"/>
        </dgm:presLayoutVars>
      </dgm:prSet>
      <dgm:spPr>
        <a:prstGeom prst="ellipse">
          <a:avLst/>
        </a:prstGeom>
      </dgm:spPr>
      <dgm:t>
        <a:bodyPr/>
        <a:lstStyle/>
        <a:p>
          <a:endParaRPr lang="es-CR"/>
        </a:p>
      </dgm:t>
    </dgm:pt>
    <dgm:pt modelId="{6FEB27AF-946F-4B88-80DB-4BAAAB413ED9}" type="pres">
      <dgm:prSet presAssocID="{104F40A7-7B68-4F4B-AE68-BB9EDB6FFEA1}" presName="dummy" presStyleCnt="0"/>
      <dgm:spPr/>
    </dgm:pt>
    <dgm:pt modelId="{D84C3050-E15D-4421-941E-0D2D40417670}" type="pres">
      <dgm:prSet presAssocID="{4C6B2454-0BA6-469D-8D7A-7302AE8B77E4}" presName="sibTrans" presStyleLbl="sibTrans2D1" presStyleIdx="0" presStyleCnt="6"/>
      <dgm:spPr>
        <a:prstGeom prst="blockArc">
          <a:avLst>
            <a:gd name="adj1" fmla="val 15869629"/>
            <a:gd name="adj2" fmla="val 19818295"/>
            <a:gd name="adj3" fmla="val 4517"/>
          </a:avLst>
        </a:prstGeom>
      </dgm:spPr>
      <dgm:t>
        <a:bodyPr/>
        <a:lstStyle/>
        <a:p>
          <a:endParaRPr lang="es-CR"/>
        </a:p>
      </dgm:t>
    </dgm:pt>
    <dgm:pt modelId="{EF05EE81-7C65-4884-963D-2D58A28596D1}" type="pres">
      <dgm:prSet presAssocID="{645F7A15-3A05-4695-B15B-B29B37B944F0}" presName="node" presStyleLbl="node1" presStyleIdx="1" presStyleCnt="6" custScaleX="119764" custScaleY="114069" custRadScaleRad="108651" custRadScaleInc="13004">
        <dgm:presLayoutVars>
          <dgm:bulletEnabled val="1"/>
        </dgm:presLayoutVars>
      </dgm:prSet>
      <dgm:spPr>
        <a:prstGeom prst="ellipse">
          <a:avLst/>
        </a:prstGeom>
      </dgm:spPr>
      <dgm:t>
        <a:bodyPr/>
        <a:lstStyle/>
        <a:p>
          <a:endParaRPr lang="es-CR"/>
        </a:p>
      </dgm:t>
    </dgm:pt>
    <dgm:pt modelId="{C29D63AB-2BDB-49D8-B923-E87F79A9DB74}" type="pres">
      <dgm:prSet presAssocID="{645F7A15-3A05-4695-B15B-B29B37B944F0}" presName="dummy" presStyleCnt="0"/>
      <dgm:spPr/>
    </dgm:pt>
    <dgm:pt modelId="{4357F454-4708-4756-87C2-B1E70C5FB075}" type="pres">
      <dgm:prSet presAssocID="{5B0DEE3D-0F1C-45C6-9A46-231F56F69A0D}" presName="sibTrans" presStyleLbl="sibTrans2D1" presStyleIdx="1" presStyleCnt="6"/>
      <dgm:spPr>
        <a:prstGeom prst="blockArc">
          <a:avLst>
            <a:gd name="adj1" fmla="val 19800007"/>
            <a:gd name="adj2" fmla="val 1799993"/>
            <a:gd name="adj3" fmla="val 4517"/>
          </a:avLst>
        </a:prstGeom>
      </dgm:spPr>
      <dgm:t>
        <a:bodyPr/>
        <a:lstStyle/>
        <a:p>
          <a:endParaRPr lang="es-CR"/>
        </a:p>
      </dgm:t>
    </dgm:pt>
    <dgm:pt modelId="{C5A2523E-509A-43CD-A470-873CE90A69E1}" type="pres">
      <dgm:prSet presAssocID="{263099DF-80E8-43C0-BD25-33909269EC29}" presName="node" presStyleLbl="node1" presStyleIdx="2" presStyleCnt="6" custScaleX="119764" custScaleY="114069" custRadScaleRad="108651" custRadScaleInc="-13004">
        <dgm:presLayoutVars>
          <dgm:bulletEnabled val="1"/>
        </dgm:presLayoutVars>
      </dgm:prSet>
      <dgm:spPr>
        <a:prstGeom prst="ellipse">
          <a:avLst/>
        </a:prstGeom>
      </dgm:spPr>
      <dgm:t>
        <a:bodyPr/>
        <a:lstStyle/>
        <a:p>
          <a:endParaRPr lang="es-CR"/>
        </a:p>
      </dgm:t>
    </dgm:pt>
    <dgm:pt modelId="{79F74802-1179-4661-8D65-BD7CF0063896}" type="pres">
      <dgm:prSet presAssocID="{263099DF-80E8-43C0-BD25-33909269EC29}" presName="dummy" presStyleCnt="0"/>
      <dgm:spPr/>
    </dgm:pt>
    <dgm:pt modelId="{A4EA145E-351A-4786-A11D-87271F1C7B98}" type="pres">
      <dgm:prSet presAssocID="{9C2EC5E7-A78C-476B-ADEF-5289330F94EC}" presName="sibTrans" presStyleLbl="sibTrans2D1" presStyleIdx="2" presStyleCnt="6"/>
      <dgm:spPr>
        <a:prstGeom prst="blockArc">
          <a:avLst>
            <a:gd name="adj1" fmla="val 1781705"/>
            <a:gd name="adj2" fmla="val 5730371"/>
            <a:gd name="adj3" fmla="val 4517"/>
          </a:avLst>
        </a:prstGeom>
      </dgm:spPr>
      <dgm:t>
        <a:bodyPr/>
        <a:lstStyle/>
        <a:p>
          <a:endParaRPr lang="es-CR"/>
        </a:p>
      </dgm:t>
    </dgm:pt>
    <dgm:pt modelId="{38387BA1-B0E9-4137-9035-BA0B895D91D3}" type="pres">
      <dgm:prSet presAssocID="{566E2940-9FA5-4563-91F3-4BCAAE3ABC97}" presName="node" presStyleLbl="node1" presStyleIdx="3" presStyleCnt="6" custScaleX="119764" custScaleY="114069">
        <dgm:presLayoutVars>
          <dgm:bulletEnabled val="1"/>
        </dgm:presLayoutVars>
      </dgm:prSet>
      <dgm:spPr>
        <a:prstGeom prst="ellipse">
          <a:avLst/>
        </a:prstGeom>
      </dgm:spPr>
      <dgm:t>
        <a:bodyPr/>
        <a:lstStyle/>
        <a:p>
          <a:endParaRPr lang="es-CR"/>
        </a:p>
      </dgm:t>
    </dgm:pt>
    <dgm:pt modelId="{35B50334-1E90-47AC-8D4F-417B5933F2B8}" type="pres">
      <dgm:prSet presAssocID="{566E2940-9FA5-4563-91F3-4BCAAE3ABC97}" presName="dummy" presStyleCnt="0"/>
      <dgm:spPr/>
    </dgm:pt>
    <dgm:pt modelId="{1F16FB08-555C-49C4-9EC4-9DFDF9704B35}" type="pres">
      <dgm:prSet presAssocID="{5918197A-AF87-4E15-BAA9-D9E9B5583B6A}" presName="sibTrans" presStyleLbl="sibTrans2D1" presStyleIdx="3" presStyleCnt="6"/>
      <dgm:spPr>
        <a:prstGeom prst="blockArc">
          <a:avLst>
            <a:gd name="adj1" fmla="val 4923212"/>
            <a:gd name="adj2" fmla="val 9037997"/>
            <a:gd name="adj3" fmla="val 4517"/>
          </a:avLst>
        </a:prstGeom>
      </dgm:spPr>
      <dgm:t>
        <a:bodyPr/>
        <a:lstStyle/>
        <a:p>
          <a:endParaRPr lang="es-CR"/>
        </a:p>
      </dgm:t>
    </dgm:pt>
    <dgm:pt modelId="{3E3B7299-26A8-4DD2-8A0A-D752E0DFA199}" type="pres">
      <dgm:prSet presAssocID="{9715B389-99E3-4940-8F0E-61C530FF3005}" presName="node" presStyleLbl="node1" presStyleIdx="4" presStyleCnt="6" custScaleX="119764" custScaleY="114069" custRadScaleRad="112676" custRadScaleInc="18283">
        <dgm:presLayoutVars>
          <dgm:bulletEnabled val="1"/>
        </dgm:presLayoutVars>
      </dgm:prSet>
      <dgm:spPr>
        <a:prstGeom prst="ellipse">
          <a:avLst/>
        </a:prstGeom>
      </dgm:spPr>
      <dgm:t>
        <a:bodyPr/>
        <a:lstStyle/>
        <a:p>
          <a:endParaRPr lang="es-CR"/>
        </a:p>
      </dgm:t>
    </dgm:pt>
    <dgm:pt modelId="{C9B24CD9-7682-40C8-9627-5190814AF901}" type="pres">
      <dgm:prSet presAssocID="{9715B389-99E3-4940-8F0E-61C530FF3005}" presName="dummy" presStyleCnt="0"/>
      <dgm:spPr/>
    </dgm:pt>
    <dgm:pt modelId="{7CBC4B57-7D8D-49EF-AC4A-93852E2F0AF8}" type="pres">
      <dgm:prSet presAssocID="{E7867FFC-23D6-4623-9058-A9021A1B3E0F}" presName="sibTrans" presStyleLbl="sibTrans2D1" presStyleIdx="4" presStyleCnt="6"/>
      <dgm:spPr>
        <a:prstGeom prst="blockArc">
          <a:avLst>
            <a:gd name="adj1" fmla="val 9000000"/>
            <a:gd name="adj2" fmla="val 12600000"/>
            <a:gd name="adj3" fmla="val 4517"/>
          </a:avLst>
        </a:prstGeom>
      </dgm:spPr>
      <dgm:t>
        <a:bodyPr/>
        <a:lstStyle/>
        <a:p>
          <a:endParaRPr lang="es-CR"/>
        </a:p>
      </dgm:t>
    </dgm:pt>
    <dgm:pt modelId="{0D56D2CF-6648-4176-8AAC-759B4CCA77F7}" type="pres">
      <dgm:prSet presAssocID="{85D15232-F3F2-4F5D-931E-A2595F3FCF7D}" presName="node" presStyleLbl="node1" presStyleIdx="5" presStyleCnt="6" custScaleX="119764" custScaleY="114069" custRadScaleRad="112676" custRadScaleInc="-18283">
        <dgm:presLayoutVars>
          <dgm:bulletEnabled val="1"/>
        </dgm:presLayoutVars>
      </dgm:prSet>
      <dgm:spPr>
        <a:prstGeom prst="ellipse">
          <a:avLst/>
        </a:prstGeom>
      </dgm:spPr>
      <dgm:t>
        <a:bodyPr/>
        <a:lstStyle/>
        <a:p>
          <a:endParaRPr lang="es-CR"/>
        </a:p>
      </dgm:t>
    </dgm:pt>
    <dgm:pt modelId="{3060783E-D061-477D-AB19-E5DFE9251358}" type="pres">
      <dgm:prSet presAssocID="{85D15232-F3F2-4F5D-931E-A2595F3FCF7D}" presName="dummy" presStyleCnt="0"/>
      <dgm:spPr/>
    </dgm:pt>
    <dgm:pt modelId="{A6C8315E-4631-4FC2-8BFB-F8C01C52A8EC}" type="pres">
      <dgm:prSet presAssocID="{6802D39F-7E8F-4AF6-958B-9EB2E76629AC}" presName="sibTrans" presStyleLbl="sibTrans2D1" presStyleIdx="5" presStyleCnt="6"/>
      <dgm:spPr>
        <a:prstGeom prst="blockArc">
          <a:avLst>
            <a:gd name="adj1" fmla="val 12562003"/>
            <a:gd name="adj2" fmla="val 16676788"/>
            <a:gd name="adj3" fmla="val 4517"/>
          </a:avLst>
        </a:prstGeom>
      </dgm:spPr>
      <dgm:t>
        <a:bodyPr/>
        <a:lstStyle/>
        <a:p>
          <a:endParaRPr lang="es-CR"/>
        </a:p>
      </dgm:t>
    </dgm:pt>
  </dgm:ptLst>
  <dgm:cxnLst>
    <dgm:cxn modelId="{8317C34A-80B4-4C4E-BC8E-F21723A74CD3}" type="presOf" srcId="{4C6B2454-0BA6-469D-8D7A-7302AE8B77E4}" destId="{D84C3050-E15D-4421-941E-0D2D40417670}" srcOrd="0" destOrd="0" presId="urn:microsoft.com/office/officeart/2005/8/layout/radial6"/>
    <dgm:cxn modelId="{788E7D2F-94E2-49A1-8870-7E39A3C37A2F}" type="presOf" srcId="{85D15232-F3F2-4F5D-931E-A2595F3FCF7D}" destId="{0D56D2CF-6648-4176-8AAC-759B4CCA77F7}" srcOrd="0" destOrd="0" presId="urn:microsoft.com/office/officeart/2005/8/layout/radial6"/>
    <dgm:cxn modelId="{1DEC9816-4F56-4D5F-BA98-C53D7B69D824}" type="presOf" srcId="{645F7A15-3A05-4695-B15B-B29B37B944F0}" destId="{EF05EE81-7C65-4884-963D-2D58A28596D1}" srcOrd="0" destOrd="0" presId="urn:microsoft.com/office/officeart/2005/8/layout/radial6"/>
    <dgm:cxn modelId="{E96ACA6C-86B2-4258-92AA-E30AA73CE00A}" srcId="{AF2EF6C7-D358-4B05-859E-D0241F595BB7}" destId="{CA687C3A-D225-4698-9BBB-109504584958}" srcOrd="0" destOrd="0" parTransId="{EEFDD61A-35F9-40C2-947C-09C2B29884EC}" sibTransId="{D462B8F0-4E94-47B1-A6C1-59A3E69B22F1}"/>
    <dgm:cxn modelId="{769E3E04-FA61-4054-B137-BE1F0816A1B5}" type="presOf" srcId="{9C2EC5E7-A78C-476B-ADEF-5289330F94EC}" destId="{A4EA145E-351A-4786-A11D-87271F1C7B98}" srcOrd="0" destOrd="0" presId="urn:microsoft.com/office/officeart/2005/8/layout/radial6"/>
    <dgm:cxn modelId="{8AD7984B-7BD8-477A-B48D-EC69D6D20A00}" type="presOf" srcId="{E7867FFC-23D6-4623-9058-A9021A1B3E0F}" destId="{7CBC4B57-7D8D-49EF-AC4A-93852E2F0AF8}" srcOrd="0" destOrd="0" presId="urn:microsoft.com/office/officeart/2005/8/layout/radial6"/>
    <dgm:cxn modelId="{4218D0AD-FF90-4021-AAB7-50159AA09543}" type="presOf" srcId="{9715B389-99E3-4940-8F0E-61C530FF3005}" destId="{3E3B7299-26A8-4DD2-8A0A-D752E0DFA199}" srcOrd="0" destOrd="0" presId="urn:microsoft.com/office/officeart/2005/8/layout/radial6"/>
    <dgm:cxn modelId="{BFBA8EAC-64E6-4E98-A045-153E443EA8E5}" type="presOf" srcId="{263099DF-80E8-43C0-BD25-33909269EC29}" destId="{C5A2523E-509A-43CD-A470-873CE90A69E1}" srcOrd="0" destOrd="0" presId="urn:microsoft.com/office/officeart/2005/8/layout/radial6"/>
    <dgm:cxn modelId="{2A4F72BE-ED30-452D-B11A-47FC61897B53}" srcId="{CA687C3A-D225-4698-9BBB-109504584958}" destId="{9715B389-99E3-4940-8F0E-61C530FF3005}" srcOrd="4" destOrd="0" parTransId="{625ADDDA-E6DF-4F3C-9D8B-AC9EA2BDB861}" sibTransId="{E7867FFC-23D6-4623-9058-A9021A1B3E0F}"/>
    <dgm:cxn modelId="{B65B598A-F387-4D97-989D-FD5E56950C4F}" srcId="{CA687C3A-D225-4698-9BBB-109504584958}" destId="{104F40A7-7B68-4F4B-AE68-BB9EDB6FFEA1}" srcOrd="0" destOrd="0" parTransId="{CD11391A-2A27-4234-BEAC-5F85C8776EC6}" sibTransId="{4C6B2454-0BA6-469D-8D7A-7302AE8B77E4}"/>
    <dgm:cxn modelId="{D4EFD0E3-3F7A-49F2-B2DF-61144EF5B87F}" type="presOf" srcId="{104F40A7-7B68-4F4B-AE68-BB9EDB6FFEA1}" destId="{AE30EB66-38E7-48EA-84AE-49C4BDBDCEC2}" srcOrd="0" destOrd="0" presId="urn:microsoft.com/office/officeart/2005/8/layout/radial6"/>
    <dgm:cxn modelId="{A0C2FCE9-8F56-40F1-BDA7-BB207BC479EC}" type="presOf" srcId="{5B0DEE3D-0F1C-45C6-9A46-231F56F69A0D}" destId="{4357F454-4708-4756-87C2-B1E70C5FB075}" srcOrd="0" destOrd="0" presId="urn:microsoft.com/office/officeart/2005/8/layout/radial6"/>
    <dgm:cxn modelId="{78B4C374-F993-403E-B20C-5DE460E967B2}" srcId="{CA687C3A-D225-4698-9BBB-109504584958}" destId="{566E2940-9FA5-4563-91F3-4BCAAE3ABC97}" srcOrd="3" destOrd="0" parTransId="{1CAD2221-36AA-4154-A569-FA67B272EA34}" sibTransId="{5918197A-AF87-4E15-BAA9-D9E9B5583B6A}"/>
    <dgm:cxn modelId="{8A8F3128-43E9-4F62-9FCE-C8F42673E841}" type="presOf" srcId="{5918197A-AF87-4E15-BAA9-D9E9B5583B6A}" destId="{1F16FB08-555C-49C4-9EC4-9DFDF9704B35}" srcOrd="0" destOrd="0" presId="urn:microsoft.com/office/officeart/2005/8/layout/radial6"/>
    <dgm:cxn modelId="{3B678887-E419-4A18-860C-E77A0606CCF3}" srcId="{CA687C3A-D225-4698-9BBB-109504584958}" destId="{85D15232-F3F2-4F5D-931E-A2595F3FCF7D}" srcOrd="5" destOrd="0" parTransId="{182355EA-3FF0-4B15-9F93-27DE50ED7666}" sibTransId="{6802D39F-7E8F-4AF6-958B-9EB2E76629AC}"/>
    <dgm:cxn modelId="{4B174570-486E-4337-A0BC-1E0D418BC634}" type="presOf" srcId="{AF2EF6C7-D358-4B05-859E-D0241F595BB7}" destId="{02E7512D-D01B-49D6-BB8F-56FB92B24590}" srcOrd="0" destOrd="0" presId="urn:microsoft.com/office/officeart/2005/8/layout/radial6"/>
    <dgm:cxn modelId="{81DD12E1-CA8B-444C-8B9B-2FEDA4003CE2}" type="presOf" srcId="{CA687C3A-D225-4698-9BBB-109504584958}" destId="{89EE2840-B9FB-42C3-8F4E-F5D24743E104}" srcOrd="0" destOrd="0" presId="urn:microsoft.com/office/officeart/2005/8/layout/radial6"/>
    <dgm:cxn modelId="{40F54E8B-7650-4D6E-9C0D-8367A97784B0}" type="presOf" srcId="{6802D39F-7E8F-4AF6-958B-9EB2E76629AC}" destId="{A6C8315E-4631-4FC2-8BFB-F8C01C52A8EC}" srcOrd="0" destOrd="0" presId="urn:microsoft.com/office/officeart/2005/8/layout/radial6"/>
    <dgm:cxn modelId="{02C236F3-324F-4B52-8CA6-0BFCB9FD5EFF}" type="presOf" srcId="{566E2940-9FA5-4563-91F3-4BCAAE3ABC97}" destId="{38387BA1-B0E9-4137-9035-BA0B895D91D3}" srcOrd="0" destOrd="0" presId="urn:microsoft.com/office/officeart/2005/8/layout/radial6"/>
    <dgm:cxn modelId="{6E62C72C-39EE-4165-BACA-D9727D241627}" srcId="{CA687C3A-D225-4698-9BBB-109504584958}" destId="{263099DF-80E8-43C0-BD25-33909269EC29}" srcOrd="2" destOrd="0" parTransId="{F10BF3A2-5DCA-4778-ABEF-9EAB4CC09686}" sibTransId="{9C2EC5E7-A78C-476B-ADEF-5289330F94EC}"/>
    <dgm:cxn modelId="{DCD99D77-6B8B-4CE9-8646-A30E86033531}" srcId="{CA687C3A-D225-4698-9BBB-109504584958}" destId="{645F7A15-3A05-4695-B15B-B29B37B944F0}" srcOrd="1" destOrd="0" parTransId="{C0606823-FC32-4AF5-9271-ED435834466B}" sibTransId="{5B0DEE3D-0F1C-45C6-9A46-231F56F69A0D}"/>
    <dgm:cxn modelId="{04F59545-19A6-40A8-A9BA-AF894CB3E1BC}" type="presParOf" srcId="{02E7512D-D01B-49D6-BB8F-56FB92B24590}" destId="{89EE2840-B9FB-42C3-8F4E-F5D24743E104}" srcOrd="0" destOrd="0" presId="urn:microsoft.com/office/officeart/2005/8/layout/radial6"/>
    <dgm:cxn modelId="{AA97BCA2-E0FD-46FF-AAFF-590110A8A6F3}" type="presParOf" srcId="{02E7512D-D01B-49D6-BB8F-56FB92B24590}" destId="{AE30EB66-38E7-48EA-84AE-49C4BDBDCEC2}" srcOrd="1" destOrd="0" presId="urn:microsoft.com/office/officeart/2005/8/layout/radial6"/>
    <dgm:cxn modelId="{0387A362-6000-4327-A601-390D747068EC}" type="presParOf" srcId="{02E7512D-D01B-49D6-BB8F-56FB92B24590}" destId="{6FEB27AF-946F-4B88-80DB-4BAAAB413ED9}" srcOrd="2" destOrd="0" presId="urn:microsoft.com/office/officeart/2005/8/layout/radial6"/>
    <dgm:cxn modelId="{31888CE2-DAE0-4432-9360-33999EB3B7F3}" type="presParOf" srcId="{02E7512D-D01B-49D6-BB8F-56FB92B24590}" destId="{D84C3050-E15D-4421-941E-0D2D40417670}" srcOrd="3" destOrd="0" presId="urn:microsoft.com/office/officeart/2005/8/layout/radial6"/>
    <dgm:cxn modelId="{0D131AFF-AB87-4AF2-B99E-9E422B93D9D0}" type="presParOf" srcId="{02E7512D-D01B-49D6-BB8F-56FB92B24590}" destId="{EF05EE81-7C65-4884-963D-2D58A28596D1}" srcOrd="4" destOrd="0" presId="urn:microsoft.com/office/officeart/2005/8/layout/radial6"/>
    <dgm:cxn modelId="{15864CCA-3C26-4BFF-8D85-3214EEB3AF10}" type="presParOf" srcId="{02E7512D-D01B-49D6-BB8F-56FB92B24590}" destId="{C29D63AB-2BDB-49D8-B923-E87F79A9DB74}" srcOrd="5" destOrd="0" presId="urn:microsoft.com/office/officeart/2005/8/layout/radial6"/>
    <dgm:cxn modelId="{A7B2F051-43B6-4007-8233-DB550C555C38}" type="presParOf" srcId="{02E7512D-D01B-49D6-BB8F-56FB92B24590}" destId="{4357F454-4708-4756-87C2-B1E70C5FB075}" srcOrd="6" destOrd="0" presId="urn:microsoft.com/office/officeart/2005/8/layout/radial6"/>
    <dgm:cxn modelId="{07510AE4-652A-459B-987A-D7E79520BF6A}" type="presParOf" srcId="{02E7512D-D01B-49D6-BB8F-56FB92B24590}" destId="{C5A2523E-509A-43CD-A470-873CE90A69E1}" srcOrd="7" destOrd="0" presId="urn:microsoft.com/office/officeart/2005/8/layout/radial6"/>
    <dgm:cxn modelId="{5F82654C-F06A-40F2-8D04-6985676A739C}" type="presParOf" srcId="{02E7512D-D01B-49D6-BB8F-56FB92B24590}" destId="{79F74802-1179-4661-8D65-BD7CF0063896}" srcOrd="8" destOrd="0" presId="urn:microsoft.com/office/officeart/2005/8/layout/radial6"/>
    <dgm:cxn modelId="{0507F5D4-42F1-4994-9440-07B305236406}" type="presParOf" srcId="{02E7512D-D01B-49D6-BB8F-56FB92B24590}" destId="{A4EA145E-351A-4786-A11D-87271F1C7B98}" srcOrd="9" destOrd="0" presId="urn:microsoft.com/office/officeart/2005/8/layout/radial6"/>
    <dgm:cxn modelId="{556275E4-B489-442F-95BD-B58EF267481B}" type="presParOf" srcId="{02E7512D-D01B-49D6-BB8F-56FB92B24590}" destId="{38387BA1-B0E9-4137-9035-BA0B895D91D3}" srcOrd="10" destOrd="0" presId="urn:microsoft.com/office/officeart/2005/8/layout/radial6"/>
    <dgm:cxn modelId="{61110251-FB8E-4E05-AE2D-3573F189F28F}" type="presParOf" srcId="{02E7512D-D01B-49D6-BB8F-56FB92B24590}" destId="{35B50334-1E90-47AC-8D4F-417B5933F2B8}" srcOrd="11" destOrd="0" presId="urn:microsoft.com/office/officeart/2005/8/layout/radial6"/>
    <dgm:cxn modelId="{304D073C-AC34-4AF8-9B51-E5C1E9618711}" type="presParOf" srcId="{02E7512D-D01B-49D6-BB8F-56FB92B24590}" destId="{1F16FB08-555C-49C4-9EC4-9DFDF9704B35}" srcOrd="12" destOrd="0" presId="urn:microsoft.com/office/officeart/2005/8/layout/radial6"/>
    <dgm:cxn modelId="{2B71DA9F-E689-4EA7-9C21-1DBF0D72C726}" type="presParOf" srcId="{02E7512D-D01B-49D6-BB8F-56FB92B24590}" destId="{3E3B7299-26A8-4DD2-8A0A-D752E0DFA199}" srcOrd="13" destOrd="0" presId="urn:microsoft.com/office/officeart/2005/8/layout/radial6"/>
    <dgm:cxn modelId="{E4087620-C1F8-45C6-B48A-637C4D96688D}" type="presParOf" srcId="{02E7512D-D01B-49D6-BB8F-56FB92B24590}" destId="{C9B24CD9-7682-40C8-9627-5190814AF901}" srcOrd="14" destOrd="0" presId="urn:microsoft.com/office/officeart/2005/8/layout/radial6"/>
    <dgm:cxn modelId="{1E7372A2-F6ED-46F7-86CD-BFE99A7B6348}" type="presParOf" srcId="{02E7512D-D01B-49D6-BB8F-56FB92B24590}" destId="{7CBC4B57-7D8D-49EF-AC4A-93852E2F0AF8}" srcOrd="15" destOrd="0" presId="urn:microsoft.com/office/officeart/2005/8/layout/radial6"/>
    <dgm:cxn modelId="{10530C8A-FAFD-4ED6-BCF8-EC665D1978F2}" type="presParOf" srcId="{02E7512D-D01B-49D6-BB8F-56FB92B24590}" destId="{0D56D2CF-6648-4176-8AAC-759B4CCA77F7}" srcOrd="16" destOrd="0" presId="urn:microsoft.com/office/officeart/2005/8/layout/radial6"/>
    <dgm:cxn modelId="{68BA441F-BA90-4CDE-9CAC-2126FCE2BAAE}" type="presParOf" srcId="{02E7512D-D01B-49D6-BB8F-56FB92B24590}" destId="{3060783E-D061-477D-AB19-E5DFE9251358}" srcOrd="17" destOrd="0" presId="urn:microsoft.com/office/officeart/2005/8/layout/radial6"/>
    <dgm:cxn modelId="{DB42C2C0-99E8-4ADE-A893-0C5C65EC9CEF}" type="presParOf" srcId="{02E7512D-D01B-49D6-BB8F-56FB92B24590}" destId="{A6C8315E-4631-4FC2-8BFB-F8C01C52A8EC}" srcOrd="18" destOrd="0" presId="urn:microsoft.com/office/officeart/2005/8/layout/radial6"/>
  </dgm:cxnLst>
  <dgm:bg/>
  <dgm:whole/>
</dgm:dataModel>
</file>

<file path=ppt/diagrams/data6.xml><?xml version="1.0" encoding="utf-8"?>
<dgm:dataModel xmlns:dgm="http://schemas.openxmlformats.org/drawingml/2006/diagram" xmlns:a="http://schemas.openxmlformats.org/drawingml/2006/main">
  <dgm:ptLst>
    <dgm:pt modelId="{DF55A13B-BD56-4B94-869D-51D3D6581B4C}" type="doc">
      <dgm:prSet loTypeId="urn:microsoft.com/office/officeart/2005/8/layout/default" loCatId="list" qsTypeId="urn:microsoft.com/office/officeart/2005/8/quickstyle/simple5" qsCatId="simple" csTypeId="urn:microsoft.com/office/officeart/2005/8/colors/accent5_5" csCatId="accent5" phldr="1"/>
      <dgm:spPr/>
      <dgm:t>
        <a:bodyPr/>
        <a:lstStyle/>
        <a:p>
          <a:endParaRPr lang="es-ES"/>
        </a:p>
      </dgm:t>
    </dgm:pt>
    <dgm:pt modelId="{AA5B9BCE-2923-4604-BD0C-55D7A86A2786}">
      <dgm:prSet phldrT="[Texto]" custT="1"/>
      <dgm:spPr/>
      <dgm:t>
        <a:bodyPr/>
        <a:lstStyle/>
        <a:p>
          <a:r>
            <a:rPr lang="es-MX" sz="1400" dirty="0" smtClean="0">
              <a:solidFill>
                <a:schemeClr val="tx1"/>
              </a:solidFill>
              <a:latin typeface="Calibri" pitchFamily="34" charset="0"/>
            </a:rPr>
            <a:t>Aguas residuales ordinarias y especiales</a:t>
          </a:r>
          <a:endParaRPr lang="es-ES" sz="1400" dirty="0">
            <a:solidFill>
              <a:schemeClr val="tx1"/>
            </a:solidFill>
            <a:latin typeface="Calibri" pitchFamily="34" charset="0"/>
          </a:endParaRPr>
        </a:p>
      </dgm:t>
    </dgm:pt>
    <dgm:pt modelId="{9EAB53D1-AD21-43A8-BA11-D818A020DA81}" type="parTrans" cxnId="{401286FD-F064-4295-A07B-AF53AB48044C}">
      <dgm:prSet/>
      <dgm:spPr/>
      <dgm:t>
        <a:bodyPr/>
        <a:lstStyle/>
        <a:p>
          <a:endParaRPr lang="es-ES" sz="1800">
            <a:solidFill>
              <a:schemeClr val="tx1"/>
            </a:solidFill>
            <a:latin typeface="Calibri" pitchFamily="34" charset="0"/>
          </a:endParaRPr>
        </a:p>
      </dgm:t>
    </dgm:pt>
    <dgm:pt modelId="{FE4C9848-D536-40C1-B505-555E823CA10F}" type="sibTrans" cxnId="{401286FD-F064-4295-A07B-AF53AB48044C}">
      <dgm:prSet/>
      <dgm:spPr/>
      <dgm:t>
        <a:bodyPr/>
        <a:lstStyle/>
        <a:p>
          <a:endParaRPr lang="es-ES" sz="1800">
            <a:solidFill>
              <a:schemeClr val="tx1"/>
            </a:solidFill>
            <a:latin typeface="Calibri" pitchFamily="34" charset="0"/>
          </a:endParaRPr>
        </a:p>
      </dgm:t>
    </dgm:pt>
    <dgm:pt modelId="{A03F3A6F-259E-4EBE-BA3D-6A837516A983}">
      <dgm:prSet phldrT="[Texto]" custT="1"/>
      <dgm:spPr/>
      <dgm:t>
        <a:bodyPr/>
        <a:lstStyle/>
        <a:p>
          <a:r>
            <a:rPr lang="es-MX" sz="1400" dirty="0" smtClean="0">
              <a:solidFill>
                <a:schemeClr val="tx1"/>
              </a:solidFill>
              <a:latin typeface="Calibri" pitchFamily="34" charset="0"/>
            </a:rPr>
            <a:t>Agua Potable </a:t>
          </a:r>
        </a:p>
        <a:p>
          <a:r>
            <a:rPr lang="es-MX" sz="1400" dirty="0" smtClean="0">
              <a:solidFill>
                <a:schemeClr val="tx1"/>
              </a:solidFill>
              <a:latin typeface="Calibri" pitchFamily="34" charset="0"/>
            </a:rPr>
            <a:t>y </a:t>
          </a:r>
          <a:r>
            <a:rPr lang="es-MX" sz="1400" dirty="0" err="1" smtClean="0">
              <a:solidFill>
                <a:schemeClr val="tx1"/>
              </a:solidFill>
              <a:latin typeface="Calibri" pitchFamily="34" charset="0"/>
            </a:rPr>
            <a:t>Reuso</a:t>
          </a:r>
          <a:endParaRPr lang="es-ES" sz="1400" dirty="0">
            <a:solidFill>
              <a:schemeClr val="tx1"/>
            </a:solidFill>
            <a:latin typeface="Calibri" pitchFamily="34" charset="0"/>
          </a:endParaRPr>
        </a:p>
      </dgm:t>
    </dgm:pt>
    <dgm:pt modelId="{579D012C-2BFD-42A0-8E2F-DBC11ED799AA}" type="parTrans" cxnId="{AC32BD6B-53DD-4412-8E64-1C62DA5A065E}">
      <dgm:prSet/>
      <dgm:spPr/>
      <dgm:t>
        <a:bodyPr/>
        <a:lstStyle/>
        <a:p>
          <a:endParaRPr lang="es-ES" sz="1800">
            <a:solidFill>
              <a:schemeClr val="tx1"/>
            </a:solidFill>
            <a:latin typeface="Calibri" pitchFamily="34" charset="0"/>
          </a:endParaRPr>
        </a:p>
      </dgm:t>
    </dgm:pt>
    <dgm:pt modelId="{94607A0C-DA2D-42B4-95DD-1278E90428DF}" type="sibTrans" cxnId="{AC32BD6B-53DD-4412-8E64-1C62DA5A065E}">
      <dgm:prSet/>
      <dgm:spPr/>
      <dgm:t>
        <a:bodyPr/>
        <a:lstStyle/>
        <a:p>
          <a:endParaRPr lang="es-ES" sz="1800">
            <a:solidFill>
              <a:schemeClr val="tx1"/>
            </a:solidFill>
            <a:latin typeface="Calibri" pitchFamily="34" charset="0"/>
          </a:endParaRPr>
        </a:p>
      </dgm:t>
    </dgm:pt>
    <dgm:pt modelId="{A388718D-1A10-4A72-A4C4-780FA1F2DD5A}">
      <dgm:prSet phldrT="[Texto]" custT="1"/>
      <dgm:spPr/>
      <dgm:t>
        <a:bodyPr/>
        <a:lstStyle/>
        <a:p>
          <a:r>
            <a:rPr lang="es-MX" sz="1400" dirty="0" smtClean="0">
              <a:solidFill>
                <a:schemeClr val="tx1"/>
              </a:solidFill>
              <a:latin typeface="Calibri" pitchFamily="34" charset="0"/>
            </a:rPr>
            <a:t>Tanques de almacenamiento de combustible</a:t>
          </a:r>
          <a:endParaRPr lang="es-ES" sz="1400" dirty="0">
            <a:solidFill>
              <a:schemeClr val="tx1"/>
            </a:solidFill>
            <a:latin typeface="Calibri" pitchFamily="34" charset="0"/>
          </a:endParaRPr>
        </a:p>
      </dgm:t>
    </dgm:pt>
    <dgm:pt modelId="{C746978C-01D4-4767-BAD4-4FF0F6E0D067}" type="parTrans" cxnId="{FA9CD229-5219-4FE1-A16F-EB9E831F3E95}">
      <dgm:prSet/>
      <dgm:spPr/>
      <dgm:t>
        <a:bodyPr/>
        <a:lstStyle/>
        <a:p>
          <a:endParaRPr lang="es-ES" sz="1800">
            <a:solidFill>
              <a:schemeClr val="tx1"/>
            </a:solidFill>
            <a:latin typeface="Calibri" pitchFamily="34" charset="0"/>
          </a:endParaRPr>
        </a:p>
      </dgm:t>
    </dgm:pt>
    <dgm:pt modelId="{14832A5A-DAE4-4507-8B24-F628A2049538}" type="sibTrans" cxnId="{FA9CD229-5219-4FE1-A16F-EB9E831F3E95}">
      <dgm:prSet/>
      <dgm:spPr/>
      <dgm:t>
        <a:bodyPr/>
        <a:lstStyle/>
        <a:p>
          <a:endParaRPr lang="es-ES" sz="1800">
            <a:solidFill>
              <a:schemeClr val="tx1"/>
            </a:solidFill>
            <a:latin typeface="Calibri" pitchFamily="34" charset="0"/>
          </a:endParaRPr>
        </a:p>
      </dgm:t>
    </dgm:pt>
    <dgm:pt modelId="{8F53FFFD-63F3-431F-92A3-1B679BF5B029}">
      <dgm:prSet phldrT="[Texto]" custT="1"/>
      <dgm:spPr/>
      <dgm:t>
        <a:bodyPr/>
        <a:lstStyle/>
        <a:p>
          <a:r>
            <a:rPr lang="es-MX" sz="1400" dirty="0" smtClean="0">
              <a:solidFill>
                <a:schemeClr val="tx1"/>
              </a:solidFill>
              <a:latin typeface="Calibri" pitchFamily="34" charset="0"/>
            </a:rPr>
            <a:t>Contaminación Atmosférica</a:t>
          </a:r>
          <a:endParaRPr lang="es-ES" sz="1400" dirty="0">
            <a:solidFill>
              <a:schemeClr val="tx1"/>
            </a:solidFill>
            <a:latin typeface="Calibri" pitchFamily="34" charset="0"/>
          </a:endParaRPr>
        </a:p>
      </dgm:t>
    </dgm:pt>
    <dgm:pt modelId="{B3F1292F-A629-4E9E-AE23-78D824D2FB09}" type="parTrans" cxnId="{FEC8ED92-E7A5-4486-85EA-C1571300BC61}">
      <dgm:prSet/>
      <dgm:spPr/>
      <dgm:t>
        <a:bodyPr/>
        <a:lstStyle/>
        <a:p>
          <a:endParaRPr lang="es-ES" sz="1800">
            <a:solidFill>
              <a:schemeClr val="tx1"/>
            </a:solidFill>
            <a:latin typeface="Calibri" pitchFamily="34" charset="0"/>
          </a:endParaRPr>
        </a:p>
      </dgm:t>
    </dgm:pt>
    <dgm:pt modelId="{379D79A3-6649-4918-A412-75872A2824D4}" type="sibTrans" cxnId="{FEC8ED92-E7A5-4486-85EA-C1571300BC61}">
      <dgm:prSet/>
      <dgm:spPr/>
      <dgm:t>
        <a:bodyPr/>
        <a:lstStyle/>
        <a:p>
          <a:endParaRPr lang="es-ES" sz="1800">
            <a:solidFill>
              <a:schemeClr val="tx1"/>
            </a:solidFill>
            <a:latin typeface="Calibri" pitchFamily="34" charset="0"/>
          </a:endParaRPr>
        </a:p>
      </dgm:t>
    </dgm:pt>
    <dgm:pt modelId="{C4048FE6-7E5B-42C4-88D5-742011690747}">
      <dgm:prSet phldrT="[Texto]" custT="1"/>
      <dgm:spPr/>
      <dgm:t>
        <a:bodyPr/>
        <a:lstStyle/>
        <a:p>
          <a:r>
            <a:rPr lang="es-MX" sz="1400" dirty="0" smtClean="0">
              <a:solidFill>
                <a:schemeClr val="tx1"/>
              </a:solidFill>
              <a:latin typeface="Calibri" pitchFamily="34" charset="0"/>
            </a:rPr>
            <a:t>Desechos sólidos: </a:t>
          </a:r>
          <a:r>
            <a:rPr lang="es-MX" sz="1200" dirty="0" smtClean="0">
              <a:solidFill>
                <a:schemeClr val="tx1"/>
              </a:solidFill>
              <a:latin typeface="Calibri" pitchFamily="34" charset="0"/>
            </a:rPr>
            <a:t>ordinarios, peligrosos, infectocontagiosos, radioactivos</a:t>
          </a:r>
          <a:endParaRPr lang="es-ES" sz="1200" dirty="0">
            <a:solidFill>
              <a:schemeClr val="tx1"/>
            </a:solidFill>
            <a:latin typeface="Calibri" pitchFamily="34" charset="0"/>
          </a:endParaRPr>
        </a:p>
      </dgm:t>
    </dgm:pt>
    <dgm:pt modelId="{6BB66E2D-9FEE-4455-96B9-6381D16B03A2}" type="parTrans" cxnId="{EEA83C04-61F7-44CC-8F0B-0982DC702D4A}">
      <dgm:prSet/>
      <dgm:spPr/>
      <dgm:t>
        <a:bodyPr/>
        <a:lstStyle/>
        <a:p>
          <a:endParaRPr lang="es-ES" sz="1800">
            <a:solidFill>
              <a:schemeClr val="tx1"/>
            </a:solidFill>
            <a:latin typeface="Calibri" pitchFamily="34" charset="0"/>
          </a:endParaRPr>
        </a:p>
      </dgm:t>
    </dgm:pt>
    <dgm:pt modelId="{C5D8A66C-0E1F-40F5-AA22-C8AE0AFF559D}" type="sibTrans" cxnId="{EEA83C04-61F7-44CC-8F0B-0982DC702D4A}">
      <dgm:prSet/>
      <dgm:spPr/>
      <dgm:t>
        <a:bodyPr/>
        <a:lstStyle/>
        <a:p>
          <a:endParaRPr lang="es-ES" sz="1800">
            <a:solidFill>
              <a:schemeClr val="tx1"/>
            </a:solidFill>
            <a:latin typeface="Calibri" pitchFamily="34" charset="0"/>
          </a:endParaRPr>
        </a:p>
      </dgm:t>
    </dgm:pt>
    <dgm:pt modelId="{7D2B6340-468D-4C03-94B9-89669C3809A9}">
      <dgm:prSet phldrT="[Texto]" custT="1"/>
      <dgm:spPr/>
      <dgm:t>
        <a:bodyPr/>
        <a:lstStyle/>
        <a:p>
          <a:r>
            <a:rPr lang="es-MX" sz="1400" dirty="0" smtClean="0">
              <a:solidFill>
                <a:schemeClr val="tx1"/>
              </a:solidFill>
              <a:latin typeface="Calibri" pitchFamily="34" charset="0"/>
            </a:rPr>
            <a:t>Energía</a:t>
          </a:r>
          <a:endParaRPr lang="es-ES" sz="1400" dirty="0">
            <a:solidFill>
              <a:schemeClr val="tx1"/>
            </a:solidFill>
            <a:latin typeface="Calibri" pitchFamily="34" charset="0"/>
          </a:endParaRPr>
        </a:p>
      </dgm:t>
    </dgm:pt>
    <dgm:pt modelId="{E0DB8754-2F10-4506-9232-9B2256F65111}" type="parTrans" cxnId="{739ABC13-BE1D-4F2D-863A-B6085B135D8F}">
      <dgm:prSet/>
      <dgm:spPr/>
      <dgm:t>
        <a:bodyPr/>
        <a:lstStyle/>
        <a:p>
          <a:endParaRPr lang="es-ES" sz="1800">
            <a:solidFill>
              <a:schemeClr val="tx1"/>
            </a:solidFill>
            <a:latin typeface="Calibri" pitchFamily="34" charset="0"/>
          </a:endParaRPr>
        </a:p>
      </dgm:t>
    </dgm:pt>
    <dgm:pt modelId="{53F3EA37-3D27-4506-A544-1A0EAB2B1A6B}" type="sibTrans" cxnId="{739ABC13-BE1D-4F2D-863A-B6085B135D8F}">
      <dgm:prSet/>
      <dgm:spPr/>
      <dgm:t>
        <a:bodyPr/>
        <a:lstStyle/>
        <a:p>
          <a:endParaRPr lang="es-ES" sz="1800">
            <a:solidFill>
              <a:schemeClr val="tx1"/>
            </a:solidFill>
            <a:latin typeface="Calibri" pitchFamily="34" charset="0"/>
          </a:endParaRPr>
        </a:p>
      </dgm:t>
    </dgm:pt>
    <dgm:pt modelId="{F2163611-66DA-4B8D-A817-DEE40522CDE5}">
      <dgm:prSet phldrT="[Texto]" custT="1"/>
      <dgm:spPr/>
      <dgm:t>
        <a:bodyPr/>
        <a:lstStyle/>
        <a:p>
          <a:r>
            <a:rPr lang="es-MX" sz="1400" dirty="0" smtClean="0">
              <a:solidFill>
                <a:schemeClr val="tx1"/>
              </a:solidFill>
              <a:latin typeface="Calibri" pitchFamily="34" charset="0"/>
            </a:rPr>
            <a:t>Permisos de funcionamiento</a:t>
          </a:r>
          <a:endParaRPr lang="es-ES" sz="1400" dirty="0">
            <a:solidFill>
              <a:schemeClr val="tx1"/>
            </a:solidFill>
            <a:latin typeface="Calibri" pitchFamily="34" charset="0"/>
          </a:endParaRPr>
        </a:p>
      </dgm:t>
    </dgm:pt>
    <dgm:pt modelId="{39AD35B6-F880-46B1-A9CC-0F28C2694FAE}" type="parTrans" cxnId="{FF5D834C-D292-401F-876E-65FC0A89EC96}">
      <dgm:prSet/>
      <dgm:spPr/>
      <dgm:t>
        <a:bodyPr/>
        <a:lstStyle/>
        <a:p>
          <a:endParaRPr lang="es-ES" sz="1800">
            <a:solidFill>
              <a:schemeClr val="tx1"/>
            </a:solidFill>
            <a:latin typeface="Calibri" pitchFamily="34" charset="0"/>
          </a:endParaRPr>
        </a:p>
      </dgm:t>
    </dgm:pt>
    <dgm:pt modelId="{935E9866-3E55-45B0-8975-3B8C452D9376}" type="sibTrans" cxnId="{FF5D834C-D292-401F-876E-65FC0A89EC96}">
      <dgm:prSet/>
      <dgm:spPr/>
      <dgm:t>
        <a:bodyPr/>
        <a:lstStyle/>
        <a:p>
          <a:endParaRPr lang="es-ES" sz="1800">
            <a:solidFill>
              <a:schemeClr val="tx1"/>
            </a:solidFill>
            <a:latin typeface="Calibri" pitchFamily="34" charset="0"/>
          </a:endParaRPr>
        </a:p>
      </dgm:t>
    </dgm:pt>
    <dgm:pt modelId="{728FA6C5-6C9E-4E03-9943-E6F3D615B772}">
      <dgm:prSet phldrT="[Texto]" custT="1"/>
      <dgm:spPr/>
      <dgm:t>
        <a:bodyPr/>
        <a:lstStyle/>
        <a:p>
          <a:r>
            <a:rPr lang="es-MX" sz="1400" dirty="0" smtClean="0">
              <a:solidFill>
                <a:schemeClr val="tx1"/>
              </a:solidFill>
              <a:latin typeface="Calibri" pitchFamily="34" charset="0"/>
            </a:rPr>
            <a:t>Planificación</a:t>
          </a:r>
        </a:p>
        <a:p>
          <a:r>
            <a:rPr lang="es-MX" sz="1400" dirty="0" smtClean="0">
              <a:solidFill>
                <a:schemeClr val="tx1"/>
              </a:solidFill>
              <a:latin typeface="Calibri" pitchFamily="34" charset="0"/>
            </a:rPr>
            <a:t> Urbana</a:t>
          </a:r>
          <a:endParaRPr lang="es-ES" sz="1400" dirty="0">
            <a:solidFill>
              <a:schemeClr val="tx1"/>
            </a:solidFill>
            <a:latin typeface="Calibri" pitchFamily="34" charset="0"/>
          </a:endParaRPr>
        </a:p>
      </dgm:t>
    </dgm:pt>
    <dgm:pt modelId="{04BFAFEA-7722-4535-8F1C-CAA27818A79B}" type="parTrans" cxnId="{8D5830BE-0AF1-4BA7-A356-713D3ED306AD}">
      <dgm:prSet/>
      <dgm:spPr/>
      <dgm:t>
        <a:bodyPr/>
        <a:lstStyle/>
        <a:p>
          <a:endParaRPr lang="es-ES" sz="1800">
            <a:solidFill>
              <a:schemeClr val="tx1"/>
            </a:solidFill>
            <a:latin typeface="Calibri" pitchFamily="34" charset="0"/>
          </a:endParaRPr>
        </a:p>
      </dgm:t>
    </dgm:pt>
    <dgm:pt modelId="{A33B02B8-0436-4795-A26F-1FD72893EB25}" type="sibTrans" cxnId="{8D5830BE-0AF1-4BA7-A356-713D3ED306AD}">
      <dgm:prSet/>
      <dgm:spPr/>
      <dgm:t>
        <a:bodyPr/>
        <a:lstStyle/>
        <a:p>
          <a:endParaRPr lang="es-ES" sz="1800">
            <a:solidFill>
              <a:schemeClr val="tx1"/>
            </a:solidFill>
            <a:latin typeface="Calibri" pitchFamily="34" charset="0"/>
          </a:endParaRPr>
        </a:p>
      </dgm:t>
    </dgm:pt>
    <dgm:pt modelId="{CFC5C1BE-8439-4A16-9ED4-81721D7B2C17}">
      <dgm:prSet phldrT="[Texto]" custT="1"/>
      <dgm:spPr/>
      <dgm:t>
        <a:bodyPr/>
        <a:lstStyle/>
        <a:p>
          <a:r>
            <a:rPr lang="es-MX" sz="1400" dirty="0" smtClean="0">
              <a:solidFill>
                <a:schemeClr val="tx1"/>
              </a:solidFill>
              <a:latin typeface="Calibri" pitchFamily="34" charset="0"/>
            </a:rPr>
            <a:t>Productos peligrosos</a:t>
          </a:r>
          <a:endParaRPr lang="es-ES" sz="1400" dirty="0">
            <a:solidFill>
              <a:schemeClr val="tx1"/>
            </a:solidFill>
            <a:latin typeface="Calibri" pitchFamily="34" charset="0"/>
          </a:endParaRPr>
        </a:p>
      </dgm:t>
    </dgm:pt>
    <dgm:pt modelId="{8E8CFF17-28F7-48A1-BBCE-C2D4D6D9BDD8}" type="parTrans" cxnId="{04386C19-B09B-4724-8F54-DA801FEC2BDF}">
      <dgm:prSet/>
      <dgm:spPr/>
      <dgm:t>
        <a:bodyPr/>
        <a:lstStyle/>
        <a:p>
          <a:endParaRPr lang="es-ES" sz="1800">
            <a:solidFill>
              <a:schemeClr val="tx1"/>
            </a:solidFill>
            <a:latin typeface="Calibri" pitchFamily="34" charset="0"/>
          </a:endParaRPr>
        </a:p>
      </dgm:t>
    </dgm:pt>
    <dgm:pt modelId="{F055CDCD-D309-4653-9576-F0A6938F25FB}" type="sibTrans" cxnId="{04386C19-B09B-4724-8F54-DA801FEC2BDF}">
      <dgm:prSet/>
      <dgm:spPr/>
      <dgm:t>
        <a:bodyPr/>
        <a:lstStyle/>
        <a:p>
          <a:endParaRPr lang="es-ES" sz="1800">
            <a:solidFill>
              <a:schemeClr val="tx1"/>
            </a:solidFill>
            <a:latin typeface="Calibri" pitchFamily="34" charset="0"/>
          </a:endParaRPr>
        </a:p>
      </dgm:t>
    </dgm:pt>
    <dgm:pt modelId="{DCE2BB45-C050-4E29-9437-7A055B5C94C3}" type="pres">
      <dgm:prSet presAssocID="{DF55A13B-BD56-4B94-869D-51D3D6581B4C}" presName="diagram" presStyleCnt="0">
        <dgm:presLayoutVars>
          <dgm:dir/>
          <dgm:resizeHandles val="exact"/>
        </dgm:presLayoutVars>
      </dgm:prSet>
      <dgm:spPr/>
      <dgm:t>
        <a:bodyPr/>
        <a:lstStyle/>
        <a:p>
          <a:endParaRPr lang="es-ES"/>
        </a:p>
      </dgm:t>
    </dgm:pt>
    <dgm:pt modelId="{C60E7D9A-5784-4122-9E4B-A352C8C7E165}" type="pres">
      <dgm:prSet presAssocID="{AA5B9BCE-2923-4604-BD0C-55D7A86A2786}" presName="node" presStyleLbl="node1" presStyleIdx="0" presStyleCnt="9">
        <dgm:presLayoutVars>
          <dgm:bulletEnabled val="1"/>
        </dgm:presLayoutVars>
      </dgm:prSet>
      <dgm:spPr/>
      <dgm:t>
        <a:bodyPr/>
        <a:lstStyle/>
        <a:p>
          <a:endParaRPr lang="es-ES"/>
        </a:p>
      </dgm:t>
    </dgm:pt>
    <dgm:pt modelId="{D8B47232-4935-4392-B673-27F8C0E3CE2D}" type="pres">
      <dgm:prSet presAssocID="{FE4C9848-D536-40C1-B505-555E823CA10F}" presName="sibTrans" presStyleCnt="0"/>
      <dgm:spPr/>
    </dgm:pt>
    <dgm:pt modelId="{008BD42D-32A9-48BE-823E-7A2CE7535301}" type="pres">
      <dgm:prSet presAssocID="{A03F3A6F-259E-4EBE-BA3D-6A837516A983}" presName="node" presStyleLbl="node1" presStyleIdx="1" presStyleCnt="9">
        <dgm:presLayoutVars>
          <dgm:bulletEnabled val="1"/>
        </dgm:presLayoutVars>
      </dgm:prSet>
      <dgm:spPr/>
      <dgm:t>
        <a:bodyPr/>
        <a:lstStyle/>
        <a:p>
          <a:endParaRPr lang="es-ES"/>
        </a:p>
      </dgm:t>
    </dgm:pt>
    <dgm:pt modelId="{1DCAEE70-8DB3-4C10-9AAB-11BD5CB82965}" type="pres">
      <dgm:prSet presAssocID="{94607A0C-DA2D-42B4-95DD-1278E90428DF}" presName="sibTrans" presStyleCnt="0"/>
      <dgm:spPr/>
    </dgm:pt>
    <dgm:pt modelId="{F5B2BBBA-7E0A-4C96-AFDA-DAD4383B917A}" type="pres">
      <dgm:prSet presAssocID="{A388718D-1A10-4A72-A4C4-780FA1F2DD5A}" presName="node" presStyleLbl="node1" presStyleIdx="2" presStyleCnt="9">
        <dgm:presLayoutVars>
          <dgm:bulletEnabled val="1"/>
        </dgm:presLayoutVars>
      </dgm:prSet>
      <dgm:spPr/>
      <dgm:t>
        <a:bodyPr/>
        <a:lstStyle/>
        <a:p>
          <a:endParaRPr lang="es-ES"/>
        </a:p>
      </dgm:t>
    </dgm:pt>
    <dgm:pt modelId="{15A1D25E-144B-4300-8B98-40A304BF4426}" type="pres">
      <dgm:prSet presAssocID="{14832A5A-DAE4-4507-8B24-F628A2049538}" presName="sibTrans" presStyleCnt="0"/>
      <dgm:spPr/>
    </dgm:pt>
    <dgm:pt modelId="{AF3921CC-C3F3-4119-AF96-3F4485726642}" type="pres">
      <dgm:prSet presAssocID="{8F53FFFD-63F3-431F-92A3-1B679BF5B029}" presName="node" presStyleLbl="node1" presStyleIdx="3" presStyleCnt="9">
        <dgm:presLayoutVars>
          <dgm:bulletEnabled val="1"/>
        </dgm:presLayoutVars>
      </dgm:prSet>
      <dgm:spPr/>
      <dgm:t>
        <a:bodyPr/>
        <a:lstStyle/>
        <a:p>
          <a:endParaRPr lang="es-ES"/>
        </a:p>
      </dgm:t>
    </dgm:pt>
    <dgm:pt modelId="{60F53A29-F2B1-4939-9914-9C562E89C0C0}" type="pres">
      <dgm:prSet presAssocID="{379D79A3-6649-4918-A412-75872A2824D4}" presName="sibTrans" presStyleCnt="0"/>
      <dgm:spPr/>
    </dgm:pt>
    <dgm:pt modelId="{755B7D05-1E0C-424C-BED8-EE45C50CBB88}" type="pres">
      <dgm:prSet presAssocID="{C4048FE6-7E5B-42C4-88D5-742011690747}" presName="node" presStyleLbl="node1" presStyleIdx="4" presStyleCnt="9">
        <dgm:presLayoutVars>
          <dgm:bulletEnabled val="1"/>
        </dgm:presLayoutVars>
      </dgm:prSet>
      <dgm:spPr/>
      <dgm:t>
        <a:bodyPr/>
        <a:lstStyle/>
        <a:p>
          <a:endParaRPr lang="es-ES"/>
        </a:p>
      </dgm:t>
    </dgm:pt>
    <dgm:pt modelId="{ECD53891-C9C4-4D71-A383-D1E4425735CD}" type="pres">
      <dgm:prSet presAssocID="{C5D8A66C-0E1F-40F5-AA22-C8AE0AFF559D}" presName="sibTrans" presStyleCnt="0"/>
      <dgm:spPr/>
    </dgm:pt>
    <dgm:pt modelId="{5EB04BAC-BB36-4071-ADA1-8AEF06486910}" type="pres">
      <dgm:prSet presAssocID="{7D2B6340-468D-4C03-94B9-89669C3809A9}" presName="node" presStyleLbl="node1" presStyleIdx="5" presStyleCnt="9">
        <dgm:presLayoutVars>
          <dgm:bulletEnabled val="1"/>
        </dgm:presLayoutVars>
      </dgm:prSet>
      <dgm:spPr/>
      <dgm:t>
        <a:bodyPr/>
        <a:lstStyle/>
        <a:p>
          <a:endParaRPr lang="es-ES"/>
        </a:p>
      </dgm:t>
    </dgm:pt>
    <dgm:pt modelId="{68B64357-6156-4143-9C87-2F2203345E72}" type="pres">
      <dgm:prSet presAssocID="{53F3EA37-3D27-4506-A544-1A0EAB2B1A6B}" presName="sibTrans" presStyleCnt="0"/>
      <dgm:spPr/>
    </dgm:pt>
    <dgm:pt modelId="{65AF138D-799F-4B1C-A3BB-0203D7E38210}" type="pres">
      <dgm:prSet presAssocID="{F2163611-66DA-4B8D-A817-DEE40522CDE5}" presName="node" presStyleLbl="node1" presStyleIdx="6" presStyleCnt="9">
        <dgm:presLayoutVars>
          <dgm:bulletEnabled val="1"/>
        </dgm:presLayoutVars>
      </dgm:prSet>
      <dgm:spPr/>
      <dgm:t>
        <a:bodyPr/>
        <a:lstStyle/>
        <a:p>
          <a:endParaRPr lang="es-ES"/>
        </a:p>
      </dgm:t>
    </dgm:pt>
    <dgm:pt modelId="{9B006EB9-D370-4B5D-95A7-888F9C309656}" type="pres">
      <dgm:prSet presAssocID="{935E9866-3E55-45B0-8975-3B8C452D9376}" presName="sibTrans" presStyleCnt="0"/>
      <dgm:spPr/>
    </dgm:pt>
    <dgm:pt modelId="{8A7E8D95-7B38-4E2D-A006-C977F870778B}" type="pres">
      <dgm:prSet presAssocID="{728FA6C5-6C9E-4E03-9943-E6F3D615B772}" presName="node" presStyleLbl="node1" presStyleIdx="7" presStyleCnt="9">
        <dgm:presLayoutVars>
          <dgm:bulletEnabled val="1"/>
        </dgm:presLayoutVars>
      </dgm:prSet>
      <dgm:spPr/>
      <dgm:t>
        <a:bodyPr/>
        <a:lstStyle/>
        <a:p>
          <a:endParaRPr lang="es-ES"/>
        </a:p>
      </dgm:t>
    </dgm:pt>
    <dgm:pt modelId="{44F8ACDF-7670-4797-B302-247BA9903478}" type="pres">
      <dgm:prSet presAssocID="{A33B02B8-0436-4795-A26F-1FD72893EB25}" presName="sibTrans" presStyleCnt="0"/>
      <dgm:spPr/>
    </dgm:pt>
    <dgm:pt modelId="{D0FAD2FE-9132-4F7D-8E4B-01E4D00A9E4B}" type="pres">
      <dgm:prSet presAssocID="{CFC5C1BE-8439-4A16-9ED4-81721D7B2C17}" presName="node" presStyleLbl="node1" presStyleIdx="8" presStyleCnt="9" custScaleY="55912">
        <dgm:presLayoutVars>
          <dgm:bulletEnabled val="1"/>
        </dgm:presLayoutVars>
      </dgm:prSet>
      <dgm:spPr/>
      <dgm:t>
        <a:bodyPr/>
        <a:lstStyle/>
        <a:p>
          <a:endParaRPr lang="es-ES"/>
        </a:p>
      </dgm:t>
    </dgm:pt>
  </dgm:ptLst>
  <dgm:cxnLst>
    <dgm:cxn modelId="{8D5830BE-0AF1-4BA7-A356-713D3ED306AD}" srcId="{DF55A13B-BD56-4B94-869D-51D3D6581B4C}" destId="{728FA6C5-6C9E-4E03-9943-E6F3D615B772}" srcOrd="7" destOrd="0" parTransId="{04BFAFEA-7722-4535-8F1C-CAA27818A79B}" sibTransId="{A33B02B8-0436-4795-A26F-1FD72893EB25}"/>
    <dgm:cxn modelId="{04386C19-B09B-4724-8F54-DA801FEC2BDF}" srcId="{DF55A13B-BD56-4B94-869D-51D3D6581B4C}" destId="{CFC5C1BE-8439-4A16-9ED4-81721D7B2C17}" srcOrd="8" destOrd="0" parTransId="{8E8CFF17-28F7-48A1-BBCE-C2D4D6D9BDD8}" sibTransId="{F055CDCD-D309-4653-9576-F0A6938F25FB}"/>
    <dgm:cxn modelId="{FF5D834C-D292-401F-876E-65FC0A89EC96}" srcId="{DF55A13B-BD56-4B94-869D-51D3D6581B4C}" destId="{F2163611-66DA-4B8D-A817-DEE40522CDE5}" srcOrd="6" destOrd="0" parTransId="{39AD35B6-F880-46B1-A9CC-0F28C2694FAE}" sibTransId="{935E9866-3E55-45B0-8975-3B8C452D9376}"/>
    <dgm:cxn modelId="{57812BD2-43FD-44A9-809A-9410B79B7D93}" type="presOf" srcId="{DF55A13B-BD56-4B94-869D-51D3D6581B4C}" destId="{DCE2BB45-C050-4E29-9437-7A055B5C94C3}" srcOrd="0" destOrd="0" presId="urn:microsoft.com/office/officeart/2005/8/layout/default"/>
    <dgm:cxn modelId="{ADDFCAE4-8524-48D5-AF49-1456A9B26A19}" type="presOf" srcId="{CFC5C1BE-8439-4A16-9ED4-81721D7B2C17}" destId="{D0FAD2FE-9132-4F7D-8E4B-01E4D00A9E4B}" srcOrd="0" destOrd="0" presId="urn:microsoft.com/office/officeart/2005/8/layout/default"/>
    <dgm:cxn modelId="{FA9CD229-5219-4FE1-A16F-EB9E831F3E95}" srcId="{DF55A13B-BD56-4B94-869D-51D3D6581B4C}" destId="{A388718D-1A10-4A72-A4C4-780FA1F2DD5A}" srcOrd="2" destOrd="0" parTransId="{C746978C-01D4-4767-BAD4-4FF0F6E0D067}" sibTransId="{14832A5A-DAE4-4507-8B24-F628A2049538}"/>
    <dgm:cxn modelId="{44A5029D-1AF7-4B22-92F2-3CD324AD0F9D}" type="presOf" srcId="{728FA6C5-6C9E-4E03-9943-E6F3D615B772}" destId="{8A7E8D95-7B38-4E2D-A006-C977F870778B}" srcOrd="0" destOrd="0" presId="urn:microsoft.com/office/officeart/2005/8/layout/default"/>
    <dgm:cxn modelId="{FEC8ED92-E7A5-4486-85EA-C1571300BC61}" srcId="{DF55A13B-BD56-4B94-869D-51D3D6581B4C}" destId="{8F53FFFD-63F3-431F-92A3-1B679BF5B029}" srcOrd="3" destOrd="0" parTransId="{B3F1292F-A629-4E9E-AE23-78D824D2FB09}" sibTransId="{379D79A3-6649-4918-A412-75872A2824D4}"/>
    <dgm:cxn modelId="{EEA83C04-61F7-44CC-8F0B-0982DC702D4A}" srcId="{DF55A13B-BD56-4B94-869D-51D3D6581B4C}" destId="{C4048FE6-7E5B-42C4-88D5-742011690747}" srcOrd="4" destOrd="0" parTransId="{6BB66E2D-9FEE-4455-96B9-6381D16B03A2}" sibTransId="{C5D8A66C-0E1F-40F5-AA22-C8AE0AFF559D}"/>
    <dgm:cxn modelId="{A1B2C34B-757B-4E10-BD68-7084E8E87418}" type="presOf" srcId="{F2163611-66DA-4B8D-A817-DEE40522CDE5}" destId="{65AF138D-799F-4B1C-A3BB-0203D7E38210}" srcOrd="0" destOrd="0" presId="urn:microsoft.com/office/officeart/2005/8/layout/default"/>
    <dgm:cxn modelId="{D04DB723-E98D-4E18-8506-6374A6C535D5}" type="presOf" srcId="{C4048FE6-7E5B-42C4-88D5-742011690747}" destId="{755B7D05-1E0C-424C-BED8-EE45C50CBB88}" srcOrd="0" destOrd="0" presId="urn:microsoft.com/office/officeart/2005/8/layout/default"/>
    <dgm:cxn modelId="{74651E6E-9638-451E-A0A5-EB573BC1E950}" type="presOf" srcId="{8F53FFFD-63F3-431F-92A3-1B679BF5B029}" destId="{AF3921CC-C3F3-4119-AF96-3F4485726642}" srcOrd="0" destOrd="0" presId="urn:microsoft.com/office/officeart/2005/8/layout/default"/>
    <dgm:cxn modelId="{58A665C3-0436-4D47-995F-A72181E8568D}" type="presOf" srcId="{7D2B6340-468D-4C03-94B9-89669C3809A9}" destId="{5EB04BAC-BB36-4071-ADA1-8AEF06486910}" srcOrd="0" destOrd="0" presId="urn:microsoft.com/office/officeart/2005/8/layout/default"/>
    <dgm:cxn modelId="{BC8F5BB0-50A6-4032-99DF-DBAF5A7A3856}" type="presOf" srcId="{AA5B9BCE-2923-4604-BD0C-55D7A86A2786}" destId="{C60E7D9A-5784-4122-9E4B-A352C8C7E165}" srcOrd="0" destOrd="0" presId="urn:microsoft.com/office/officeart/2005/8/layout/default"/>
    <dgm:cxn modelId="{0BD83F30-B208-4B34-949F-6EABFBC71D44}" type="presOf" srcId="{A03F3A6F-259E-4EBE-BA3D-6A837516A983}" destId="{008BD42D-32A9-48BE-823E-7A2CE7535301}" srcOrd="0" destOrd="0" presId="urn:microsoft.com/office/officeart/2005/8/layout/default"/>
    <dgm:cxn modelId="{401286FD-F064-4295-A07B-AF53AB48044C}" srcId="{DF55A13B-BD56-4B94-869D-51D3D6581B4C}" destId="{AA5B9BCE-2923-4604-BD0C-55D7A86A2786}" srcOrd="0" destOrd="0" parTransId="{9EAB53D1-AD21-43A8-BA11-D818A020DA81}" sibTransId="{FE4C9848-D536-40C1-B505-555E823CA10F}"/>
    <dgm:cxn modelId="{AC32BD6B-53DD-4412-8E64-1C62DA5A065E}" srcId="{DF55A13B-BD56-4B94-869D-51D3D6581B4C}" destId="{A03F3A6F-259E-4EBE-BA3D-6A837516A983}" srcOrd="1" destOrd="0" parTransId="{579D012C-2BFD-42A0-8E2F-DBC11ED799AA}" sibTransId="{94607A0C-DA2D-42B4-95DD-1278E90428DF}"/>
    <dgm:cxn modelId="{739ABC13-BE1D-4F2D-863A-B6085B135D8F}" srcId="{DF55A13B-BD56-4B94-869D-51D3D6581B4C}" destId="{7D2B6340-468D-4C03-94B9-89669C3809A9}" srcOrd="5" destOrd="0" parTransId="{E0DB8754-2F10-4506-9232-9B2256F65111}" sibTransId="{53F3EA37-3D27-4506-A544-1A0EAB2B1A6B}"/>
    <dgm:cxn modelId="{B5A9E24D-9476-4CC8-AFA4-16181D26DCEA}" type="presOf" srcId="{A388718D-1A10-4A72-A4C4-780FA1F2DD5A}" destId="{F5B2BBBA-7E0A-4C96-AFDA-DAD4383B917A}" srcOrd="0" destOrd="0" presId="urn:microsoft.com/office/officeart/2005/8/layout/default"/>
    <dgm:cxn modelId="{953E44EA-4B83-4BAA-A5C0-B6D72202DBE5}" type="presParOf" srcId="{DCE2BB45-C050-4E29-9437-7A055B5C94C3}" destId="{C60E7D9A-5784-4122-9E4B-A352C8C7E165}" srcOrd="0" destOrd="0" presId="urn:microsoft.com/office/officeart/2005/8/layout/default"/>
    <dgm:cxn modelId="{2BB68768-E664-42D6-A86B-D9D5E6B9C34C}" type="presParOf" srcId="{DCE2BB45-C050-4E29-9437-7A055B5C94C3}" destId="{D8B47232-4935-4392-B673-27F8C0E3CE2D}" srcOrd="1" destOrd="0" presId="urn:microsoft.com/office/officeart/2005/8/layout/default"/>
    <dgm:cxn modelId="{1D6A8212-032D-4355-980B-76521B8435D3}" type="presParOf" srcId="{DCE2BB45-C050-4E29-9437-7A055B5C94C3}" destId="{008BD42D-32A9-48BE-823E-7A2CE7535301}" srcOrd="2" destOrd="0" presId="urn:microsoft.com/office/officeart/2005/8/layout/default"/>
    <dgm:cxn modelId="{1B9459BF-0323-4D85-BBDA-5819AE31BC40}" type="presParOf" srcId="{DCE2BB45-C050-4E29-9437-7A055B5C94C3}" destId="{1DCAEE70-8DB3-4C10-9AAB-11BD5CB82965}" srcOrd="3" destOrd="0" presId="urn:microsoft.com/office/officeart/2005/8/layout/default"/>
    <dgm:cxn modelId="{8CC9347C-89AC-4772-B59A-5F36F421F2C5}" type="presParOf" srcId="{DCE2BB45-C050-4E29-9437-7A055B5C94C3}" destId="{F5B2BBBA-7E0A-4C96-AFDA-DAD4383B917A}" srcOrd="4" destOrd="0" presId="urn:microsoft.com/office/officeart/2005/8/layout/default"/>
    <dgm:cxn modelId="{A98653C4-B94F-48B4-AC12-DFBCBB9604B8}" type="presParOf" srcId="{DCE2BB45-C050-4E29-9437-7A055B5C94C3}" destId="{15A1D25E-144B-4300-8B98-40A304BF4426}" srcOrd="5" destOrd="0" presId="urn:microsoft.com/office/officeart/2005/8/layout/default"/>
    <dgm:cxn modelId="{3D40BD8B-E6A4-4761-BD77-29C0A8A994E9}" type="presParOf" srcId="{DCE2BB45-C050-4E29-9437-7A055B5C94C3}" destId="{AF3921CC-C3F3-4119-AF96-3F4485726642}" srcOrd="6" destOrd="0" presId="urn:microsoft.com/office/officeart/2005/8/layout/default"/>
    <dgm:cxn modelId="{3E8832F9-F76F-4199-9E4A-72DC44C5B20C}" type="presParOf" srcId="{DCE2BB45-C050-4E29-9437-7A055B5C94C3}" destId="{60F53A29-F2B1-4939-9914-9C562E89C0C0}" srcOrd="7" destOrd="0" presId="urn:microsoft.com/office/officeart/2005/8/layout/default"/>
    <dgm:cxn modelId="{2D93FF90-D043-4FB4-B721-E6619A0CBEA5}" type="presParOf" srcId="{DCE2BB45-C050-4E29-9437-7A055B5C94C3}" destId="{755B7D05-1E0C-424C-BED8-EE45C50CBB88}" srcOrd="8" destOrd="0" presId="urn:microsoft.com/office/officeart/2005/8/layout/default"/>
    <dgm:cxn modelId="{72B35285-F4EE-42E6-A55D-B187F61F9557}" type="presParOf" srcId="{DCE2BB45-C050-4E29-9437-7A055B5C94C3}" destId="{ECD53891-C9C4-4D71-A383-D1E4425735CD}" srcOrd="9" destOrd="0" presId="urn:microsoft.com/office/officeart/2005/8/layout/default"/>
    <dgm:cxn modelId="{95726ECE-FBB8-467D-9640-49348941FE08}" type="presParOf" srcId="{DCE2BB45-C050-4E29-9437-7A055B5C94C3}" destId="{5EB04BAC-BB36-4071-ADA1-8AEF06486910}" srcOrd="10" destOrd="0" presId="urn:microsoft.com/office/officeart/2005/8/layout/default"/>
    <dgm:cxn modelId="{2652122C-83C9-4BAD-A794-8E24761029ED}" type="presParOf" srcId="{DCE2BB45-C050-4E29-9437-7A055B5C94C3}" destId="{68B64357-6156-4143-9C87-2F2203345E72}" srcOrd="11" destOrd="0" presId="urn:microsoft.com/office/officeart/2005/8/layout/default"/>
    <dgm:cxn modelId="{C810094E-FB06-4532-8FAC-7153BC31469E}" type="presParOf" srcId="{DCE2BB45-C050-4E29-9437-7A055B5C94C3}" destId="{65AF138D-799F-4B1C-A3BB-0203D7E38210}" srcOrd="12" destOrd="0" presId="urn:microsoft.com/office/officeart/2005/8/layout/default"/>
    <dgm:cxn modelId="{F5D7654E-7524-4990-9464-B0C6F07BFAEE}" type="presParOf" srcId="{DCE2BB45-C050-4E29-9437-7A055B5C94C3}" destId="{9B006EB9-D370-4B5D-95A7-888F9C309656}" srcOrd="13" destOrd="0" presId="urn:microsoft.com/office/officeart/2005/8/layout/default"/>
    <dgm:cxn modelId="{FE593C66-1D2D-4BBE-A160-3D19E4A6596B}" type="presParOf" srcId="{DCE2BB45-C050-4E29-9437-7A055B5C94C3}" destId="{8A7E8D95-7B38-4E2D-A006-C977F870778B}" srcOrd="14" destOrd="0" presId="urn:microsoft.com/office/officeart/2005/8/layout/default"/>
    <dgm:cxn modelId="{FC1DD347-D54A-4A27-9357-809A0BD0E0DE}" type="presParOf" srcId="{DCE2BB45-C050-4E29-9437-7A055B5C94C3}" destId="{44F8ACDF-7670-4797-B302-247BA9903478}" srcOrd="15" destOrd="0" presId="urn:microsoft.com/office/officeart/2005/8/layout/default"/>
    <dgm:cxn modelId="{42400828-CE03-4077-BE68-D758FC4B58E1}" type="presParOf" srcId="{DCE2BB45-C050-4E29-9437-7A055B5C94C3}" destId="{D0FAD2FE-9132-4F7D-8E4B-01E4D00A9E4B}" srcOrd="1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5FCDD8-B860-4E1B-A62B-CBFCB3AA9597}"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s-CR"/>
        </a:p>
      </dgm:t>
    </dgm:pt>
    <dgm:pt modelId="{847456BD-9146-4301-8F5D-41346C55B01C}">
      <dgm:prSet phldrT="[Texto]"/>
      <dgm:spPr/>
      <dgm:t>
        <a:bodyPr/>
        <a:lstStyle/>
        <a:p>
          <a:r>
            <a:rPr lang="es-CR" dirty="0" smtClean="0"/>
            <a:t>1. Compromiso del Jerarca</a:t>
          </a:r>
          <a:endParaRPr lang="es-CR" dirty="0"/>
        </a:p>
      </dgm:t>
    </dgm:pt>
    <dgm:pt modelId="{0F248000-E6EA-40B1-B727-92DF36CF1884}" type="parTrans" cxnId="{9222826A-3EA3-4110-B897-1F36A13CE1EC}">
      <dgm:prSet/>
      <dgm:spPr/>
      <dgm:t>
        <a:bodyPr/>
        <a:lstStyle/>
        <a:p>
          <a:endParaRPr lang="es-CR"/>
        </a:p>
      </dgm:t>
    </dgm:pt>
    <dgm:pt modelId="{57369939-E4DD-4E1F-A846-B0AE08EE1410}" type="sibTrans" cxnId="{9222826A-3EA3-4110-B897-1F36A13CE1EC}">
      <dgm:prSet/>
      <dgm:spPr/>
      <dgm:t>
        <a:bodyPr/>
        <a:lstStyle/>
        <a:p>
          <a:endParaRPr lang="es-CR" dirty="0"/>
        </a:p>
      </dgm:t>
    </dgm:pt>
    <dgm:pt modelId="{528962C5-29A9-49D7-BE25-16CC3C92144F}">
      <dgm:prSet phldrT="[Texto]"/>
      <dgm:spPr/>
      <dgm:t>
        <a:bodyPr/>
        <a:lstStyle/>
        <a:p>
          <a:r>
            <a:rPr lang="es-CR" dirty="0" smtClean="0"/>
            <a:t>2. Comisión Institucional</a:t>
          </a:r>
          <a:endParaRPr lang="es-CR" dirty="0"/>
        </a:p>
      </dgm:t>
    </dgm:pt>
    <dgm:pt modelId="{B164DD39-4761-433F-BF1A-3E2161808E7B}" type="parTrans" cxnId="{F90D391F-E2BE-4D4E-85DC-DC66214A1EBB}">
      <dgm:prSet/>
      <dgm:spPr/>
      <dgm:t>
        <a:bodyPr/>
        <a:lstStyle/>
        <a:p>
          <a:endParaRPr lang="es-CR"/>
        </a:p>
      </dgm:t>
    </dgm:pt>
    <dgm:pt modelId="{892DF937-872B-4A56-907B-5E9AD6EE388A}" type="sibTrans" cxnId="{F90D391F-E2BE-4D4E-85DC-DC66214A1EBB}">
      <dgm:prSet/>
      <dgm:spPr/>
      <dgm:t>
        <a:bodyPr/>
        <a:lstStyle/>
        <a:p>
          <a:endParaRPr lang="es-CR" dirty="0"/>
        </a:p>
      </dgm:t>
    </dgm:pt>
    <dgm:pt modelId="{B50252A4-1795-41DF-8309-247BD2FB140A}">
      <dgm:prSet phldrT="[Texto]"/>
      <dgm:spPr/>
      <dgm:t>
        <a:bodyPr/>
        <a:lstStyle/>
        <a:p>
          <a:r>
            <a:rPr lang="es-CR" dirty="0" smtClean="0"/>
            <a:t>3. Política Ambiental</a:t>
          </a:r>
          <a:endParaRPr lang="es-CR" dirty="0"/>
        </a:p>
      </dgm:t>
    </dgm:pt>
    <dgm:pt modelId="{02BEF1E6-1971-4804-9603-13A2CBE0126B}" type="parTrans" cxnId="{62C09989-C2E2-4A23-A1E7-6133B5CCA3AC}">
      <dgm:prSet/>
      <dgm:spPr/>
      <dgm:t>
        <a:bodyPr/>
        <a:lstStyle/>
        <a:p>
          <a:endParaRPr lang="es-CR"/>
        </a:p>
      </dgm:t>
    </dgm:pt>
    <dgm:pt modelId="{E716325F-39EA-4B55-B015-309BF5AD8289}" type="sibTrans" cxnId="{62C09989-C2E2-4A23-A1E7-6133B5CCA3AC}">
      <dgm:prSet/>
      <dgm:spPr/>
      <dgm:t>
        <a:bodyPr/>
        <a:lstStyle/>
        <a:p>
          <a:endParaRPr lang="es-CR" dirty="0"/>
        </a:p>
      </dgm:t>
    </dgm:pt>
    <dgm:pt modelId="{75D4503B-8CFA-4CFA-932A-E93F187E1A69}">
      <dgm:prSet phldrT="[Texto]"/>
      <dgm:spPr/>
      <dgm:t>
        <a:bodyPr/>
        <a:lstStyle/>
        <a:p>
          <a:r>
            <a:rPr lang="es-CR" dirty="0" smtClean="0"/>
            <a:t>4. Inventario de organizaciones</a:t>
          </a:r>
          <a:endParaRPr lang="es-CR" dirty="0"/>
        </a:p>
      </dgm:t>
    </dgm:pt>
    <dgm:pt modelId="{20AFDEE3-FD3A-480C-BECA-17353A6EF6D2}" type="parTrans" cxnId="{4211BE20-802F-4D9A-8585-2D0699B92465}">
      <dgm:prSet/>
      <dgm:spPr/>
      <dgm:t>
        <a:bodyPr/>
        <a:lstStyle/>
        <a:p>
          <a:endParaRPr lang="es-CR"/>
        </a:p>
      </dgm:t>
    </dgm:pt>
    <dgm:pt modelId="{BEA5F46D-D3C5-46C6-AAAC-503EA84A6A82}" type="sibTrans" cxnId="{4211BE20-802F-4D9A-8585-2D0699B92465}">
      <dgm:prSet/>
      <dgm:spPr/>
      <dgm:t>
        <a:bodyPr/>
        <a:lstStyle/>
        <a:p>
          <a:endParaRPr lang="es-CR" dirty="0"/>
        </a:p>
      </dgm:t>
    </dgm:pt>
    <dgm:pt modelId="{7F706A3C-405C-458C-B61F-6D7FF65DEE72}">
      <dgm:prSet phldrT="[Texto]"/>
      <dgm:spPr/>
      <dgm:t>
        <a:bodyPr/>
        <a:lstStyle/>
        <a:p>
          <a:r>
            <a:rPr lang="es-CR" dirty="0" smtClean="0"/>
            <a:t>5. Diagnóstico Ambiental Inicial (IAA significativo, </a:t>
          </a:r>
          <a:r>
            <a:rPr lang="es-CR" dirty="0" err="1" smtClean="0"/>
            <a:t>Req</a:t>
          </a:r>
          <a:r>
            <a:rPr lang="es-CR" dirty="0" smtClean="0"/>
            <a:t>. Legal)</a:t>
          </a:r>
          <a:endParaRPr lang="es-CR" dirty="0"/>
        </a:p>
      </dgm:t>
    </dgm:pt>
    <dgm:pt modelId="{E6B0A200-DBBC-4515-9A35-2A1B7A945F50}" type="parTrans" cxnId="{D8A3BCAA-5408-416B-8EBB-BB43838D4D61}">
      <dgm:prSet/>
      <dgm:spPr/>
      <dgm:t>
        <a:bodyPr/>
        <a:lstStyle/>
        <a:p>
          <a:endParaRPr lang="es-CR"/>
        </a:p>
      </dgm:t>
    </dgm:pt>
    <dgm:pt modelId="{2262D58C-C698-4F52-B105-90E26C8FDD01}" type="sibTrans" cxnId="{D8A3BCAA-5408-416B-8EBB-BB43838D4D61}">
      <dgm:prSet/>
      <dgm:spPr/>
      <dgm:t>
        <a:bodyPr/>
        <a:lstStyle/>
        <a:p>
          <a:endParaRPr lang="es-CR" dirty="0"/>
        </a:p>
      </dgm:t>
    </dgm:pt>
    <dgm:pt modelId="{DE79D888-957C-470C-884B-B32013A2EF29}">
      <dgm:prSet phldrT="[Texto]"/>
      <dgm:spPr/>
      <dgm:t>
        <a:bodyPr/>
        <a:lstStyle/>
        <a:p>
          <a:r>
            <a:rPr lang="es-CR" dirty="0" smtClean="0"/>
            <a:t>6. Alcance de PGAI</a:t>
          </a:r>
          <a:endParaRPr lang="es-CR" dirty="0"/>
        </a:p>
      </dgm:t>
    </dgm:pt>
    <dgm:pt modelId="{357EB836-D849-499E-9E03-EC0B12F99BCF}" type="parTrans" cxnId="{ECE9A188-34B4-400D-A275-BC0EC146BA59}">
      <dgm:prSet/>
      <dgm:spPr/>
      <dgm:t>
        <a:bodyPr/>
        <a:lstStyle/>
        <a:p>
          <a:endParaRPr lang="es-CR"/>
        </a:p>
      </dgm:t>
    </dgm:pt>
    <dgm:pt modelId="{E5DB768C-2B02-4FC3-A321-B30310C3A0E0}" type="sibTrans" cxnId="{ECE9A188-34B4-400D-A275-BC0EC146BA59}">
      <dgm:prSet/>
      <dgm:spPr/>
      <dgm:t>
        <a:bodyPr/>
        <a:lstStyle/>
        <a:p>
          <a:endParaRPr lang="es-CR"/>
        </a:p>
      </dgm:t>
    </dgm:pt>
    <dgm:pt modelId="{D73E3D33-02B5-4005-A625-6EBA4CDA5BEF}">
      <dgm:prSet phldrT="[Texto]"/>
      <dgm:spPr/>
      <dgm:t>
        <a:bodyPr/>
        <a:lstStyle/>
        <a:p>
          <a:r>
            <a:rPr lang="es-CR" dirty="0" smtClean="0"/>
            <a:t>7. Diagnóstico Energético e inventario de GEI</a:t>
          </a:r>
          <a:endParaRPr lang="es-CR" dirty="0"/>
        </a:p>
      </dgm:t>
    </dgm:pt>
    <dgm:pt modelId="{E47C2C43-4FD5-4EC0-94E2-2A777920DCA7}" type="parTrans" cxnId="{19721424-B03C-497C-A665-99FEA7221259}">
      <dgm:prSet/>
      <dgm:spPr/>
      <dgm:t>
        <a:bodyPr/>
        <a:lstStyle/>
        <a:p>
          <a:endParaRPr lang="es-CR"/>
        </a:p>
      </dgm:t>
    </dgm:pt>
    <dgm:pt modelId="{5FCEE516-244F-4FB2-BD0D-4DB306A128C2}" type="sibTrans" cxnId="{19721424-B03C-497C-A665-99FEA7221259}">
      <dgm:prSet/>
      <dgm:spPr/>
      <dgm:t>
        <a:bodyPr/>
        <a:lstStyle/>
        <a:p>
          <a:endParaRPr lang="es-CR"/>
        </a:p>
      </dgm:t>
    </dgm:pt>
    <dgm:pt modelId="{C22D2877-DD02-49B7-86AB-433D752960B5}">
      <dgm:prSet phldrT="[Texto]"/>
      <dgm:spPr/>
      <dgm:t>
        <a:bodyPr/>
        <a:lstStyle/>
        <a:p>
          <a:r>
            <a:rPr lang="es-CR" dirty="0" smtClean="0"/>
            <a:t>8. Definir objetivos, metas, indicadores</a:t>
          </a:r>
          <a:endParaRPr lang="es-CR" dirty="0"/>
        </a:p>
      </dgm:t>
    </dgm:pt>
    <dgm:pt modelId="{C8AC9CB0-2A1C-48CC-8E01-42342C1DDAAF}" type="parTrans" cxnId="{90D0ED02-6347-410F-B155-1B384C9EC637}">
      <dgm:prSet/>
      <dgm:spPr/>
      <dgm:t>
        <a:bodyPr/>
        <a:lstStyle/>
        <a:p>
          <a:endParaRPr lang="es-CR"/>
        </a:p>
      </dgm:t>
    </dgm:pt>
    <dgm:pt modelId="{ABD1967F-26FA-4FB2-9936-4BA936399382}" type="sibTrans" cxnId="{90D0ED02-6347-410F-B155-1B384C9EC637}">
      <dgm:prSet/>
      <dgm:spPr/>
      <dgm:t>
        <a:bodyPr/>
        <a:lstStyle/>
        <a:p>
          <a:endParaRPr lang="es-CR"/>
        </a:p>
      </dgm:t>
    </dgm:pt>
    <dgm:pt modelId="{E25EA5A3-50A2-43FA-943A-57395E949BE5}">
      <dgm:prSet phldrT="[Texto]"/>
      <dgm:spPr/>
      <dgm:t>
        <a:bodyPr/>
        <a:lstStyle/>
        <a:p>
          <a:r>
            <a:rPr lang="es-CR" dirty="0" smtClean="0"/>
            <a:t>9. Medidas ambientales</a:t>
          </a:r>
          <a:endParaRPr lang="es-CR" dirty="0"/>
        </a:p>
      </dgm:t>
    </dgm:pt>
    <dgm:pt modelId="{C65948C9-667F-4719-97D9-B412549DE56A}" type="parTrans" cxnId="{DFEA9626-AEA4-4D86-B62A-B6904A122380}">
      <dgm:prSet/>
      <dgm:spPr/>
      <dgm:t>
        <a:bodyPr/>
        <a:lstStyle/>
        <a:p>
          <a:endParaRPr lang="es-CR"/>
        </a:p>
      </dgm:t>
    </dgm:pt>
    <dgm:pt modelId="{2D966830-3FDA-41D5-B1A5-347F8797D411}" type="sibTrans" cxnId="{DFEA9626-AEA4-4D86-B62A-B6904A122380}">
      <dgm:prSet/>
      <dgm:spPr/>
      <dgm:t>
        <a:bodyPr/>
        <a:lstStyle/>
        <a:p>
          <a:endParaRPr lang="es-CR"/>
        </a:p>
      </dgm:t>
    </dgm:pt>
    <dgm:pt modelId="{FD9D102D-9241-40F0-824E-949BDC4968F5}">
      <dgm:prSet phldrT="[Texto]" custT="1"/>
      <dgm:spPr/>
      <dgm:t>
        <a:bodyPr/>
        <a:lstStyle/>
        <a:p>
          <a:r>
            <a:rPr lang="es-CR" sz="1600" b="1" dirty="0" smtClean="0"/>
            <a:t>FINAL </a:t>
          </a:r>
          <a:endParaRPr lang="es-CR" sz="1400" b="1" dirty="0" smtClean="0"/>
        </a:p>
        <a:p>
          <a:r>
            <a:rPr lang="es-CR" sz="1400" dirty="0" smtClean="0"/>
            <a:t>Presentación documento</a:t>
          </a:r>
          <a:endParaRPr lang="es-CR" sz="1400" dirty="0"/>
        </a:p>
      </dgm:t>
    </dgm:pt>
    <dgm:pt modelId="{7107B3A5-FB51-4FC0-B7FE-7A5391426A01}" type="parTrans" cxnId="{6BB33409-F193-42EA-8D60-1778E7EBD24A}">
      <dgm:prSet/>
      <dgm:spPr/>
      <dgm:t>
        <a:bodyPr/>
        <a:lstStyle/>
        <a:p>
          <a:endParaRPr lang="es-CR"/>
        </a:p>
      </dgm:t>
    </dgm:pt>
    <dgm:pt modelId="{EDAD6916-8FD8-4C2E-9850-061B716F1483}" type="sibTrans" cxnId="{6BB33409-F193-42EA-8D60-1778E7EBD24A}">
      <dgm:prSet/>
      <dgm:spPr/>
      <dgm:t>
        <a:bodyPr/>
        <a:lstStyle/>
        <a:p>
          <a:endParaRPr lang="es-CR"/>
        </a:p>
      </dgm:t>
    </dgm:pt>
    <dgm:pt modelId="{62E80262-C190-43BA-BD3B-77AE2252DE4C}" type="pres">
      <dgm:prSet presAssocID="{8C5FCDD8-B860-4E1B-A62B-CBFCB3AA9597}" presName="Name0" presStyleCnt="0">
        <dgm:presLayoutVars>
          <dgm:dir/>
          <dgm:resizeHandles/>
        </dgm:presLayoutVars>
      </dgm:prSet>
      <dgm:spPr/>
      <dgm:t>
        <a:bodyPr/>
        <a:lstStyle/>
        <a:p>
          <a:endParaRPr lang="es-CR"/>
        </a:p>
      </dgm:t>
    </dgm:pt>
    <dgm:pt modelId="{AC691FE7-5B45-4A2C-B41F-4122AE7EE7C2}" type="pres">
      <dgm:prSet presAssocID="{847456BD-9146-4301-8F5D-41346C55B01C}" presName="compNode" presStyleCnt="0"/>
      <dgm:spPr/>
      <dgm:t>
        <a:bodyPr/>
        <a:lstStyle/>
        <a:p>
          <a:endParaRPr lang="es-CR"/>
        </a:p>
      </dgm:t>
    </dgm:pt>
    <dgm:pt modelId="{E7E72D20-63E8-4930-9BE4-93F8BE62FDD5}" type="pres">
      <dgm:prSet presAssocID="{847456BD-9146-4301-8F5D-41346C55B01C}" presName="dummyConnPt" presStyleCnt="0"/>
      <dgm:spPr/>
      <dgm:t>
        <a:bodyPr/>
        <a:lstStyle/>
        <a:p>
          <a:endParaRPr lang="es-CR"/>
        </a:p>
      </dgm:t>
    </dgm:pt>
    <dgm:pt modelId="{AAED3FBF-D0E6-468F-B469-3076840828B8}" type="pres">
      <dgm:prSet presAssocID="{847456BD-9146-4301-8F5D-41346C55B01C}" presName="node" presStyleLbl="node1" presStyleIdx="0" presStyleCnt="10">
        <dgm:presLayoutVars>
          <dgm:bulletEnabled val="1"/>
        </dgm:presLayoutVars>
      </dgm:prSet>
      <dgm:spPr/>
      <dgm:t>
        <a:bodyPr/>
        <a:lstStyle/>
        <a:p>
          <a:endParaRPr lang="es-CR"/>
        </a:p>
      </dgm:t>
    </dgm:pt>
    <dgm:pt modelId="{E7FEBB9F-096E-431A-9790-F34A62C55EE3}" type="pres">
      <dgm:prSet presAssocID="{57369939-E4DD-4E1F-A846-B0AE08EE1410}" presName="sibTrans" presStyleLbl="bgSibTrans2D1" presStyleIdx="0" presStyleCnt="9"/>
      <dgm:spPr/>
      <dgm:t>
        <a:bodyPr/>
        <a:lstStyle/>
        <a:p>
          <a:endParaRPr lang="es-CR"/>
        </a:p>
      </dgm:t>
    </dgm:pt>
    <dgm:pt modelId="{CF7EC8B5-1F96-4403-8F9D-81767A62CA8B}" type="pres">
      <dgm:prSet presAssocID="{528962C5-29A9-49D7-BE25-16CC3C92144F}" presName="compNode" presStyleCnt="0"/>
      <dgm:spPr/>
      <dgm:t>
        <a:bodyPr/>
        <a:lstStyle/>
        <a:p>
          <a:endParaRPr lang="es-CR"/>
        </a:p>
      </dgm:t>
    </dgm:pt>
    <dgm:pt modelId="{664147F4-4C23-45BC-AB1A-8FEEB73E0CD4}" type="pres">
      <dgm:prSet presAssocID="{528962C5-29A9-49D7-BE25-16CC3C92144F}" presName="dummyConnPt" presStyleCnt="0"/>
      <dgm:spPr/>
      <dgm:t>
        <a:bodyPr/>
        <a:lstStyle/>
        <a:p>
          <a:endParaRPr lang="es-CR"/>
        </a:p>
      </dgm:t>
    </dgm:pt>
    <dgm:pt modelId="{7A837736-1AF3-40D4-A126-C9ABDC325018}" type="pres">
      <dgm:prSet presAssocID="{528962C5-29A9-49D7-BE25-16CC3C92144F}" presName="node" presStyleLbl="node1" presStyleIdx="1" presStyleCnt="10" custLinFactNeighborX="815" custLinFactNeighborY="-292">
        <dgm:presLayoutVars>
          <dgm:bulletEnabled val="1"/>
        </dgm:presLayoutVars>
      </dgm:prSet>
      <dgm:spPr/>
      <dgm:t>
        <a:bodyPr/>
        <a:lstStyle/>
        <a:p>
          <a:endParaRPr lang="es-CR"/>
        </a:p>
      </dgm:t>
    </dgm:pt>
    <dgm:pt modelId="{B8A60936-05A8-4533-BBCC-AF0D06805C71}" type="pres">
      <dgm:prSet presAssocID="{892DF937-872B-4A56-907B-5E9AD6EE388A}" presName="sibTrans" presStyleLbl="bgSibTrans2D1" presStyleIdx="1" presStyleCnt="9"/>
      <dgm:spPr/>
      <dgm:t>
        <a:bodyPr/>
        <a:lstStyle/>
        <a:p>
          <a:endParaRPr lang="es-CR"/>
        </a:p>
      </dgm:t>
    </dgm:pt>
    <dgm:pt modelId="{D299CBD2-3C08-4BEB-B4E2-7D8F61E30D7C}" type="pres">
      <dgm:prSet presAssocID="{B50252A4-1795-41DF-8309-247BD2FB140A}" presName="compNode" presStyleCnt="0"/>
      <dgm:spPr/>
      <dgm:t>
        <a:bodyPr/>
        <a:lstStyle/>
        <a:p>
          <a:endParaRPr lang="es-CR"/>
        </a:p>
      </dgm:t>
    </dgm:pt>
    <dgm:pt modelId="{28FFD435-EA9A-4F79-A1D3-1AFFDA5029DB}" type="pres">
      <dgm:prSet presAssocID="{B50252A4-1795-41DF-8309-247BD2FB140A}" presName="dummyConnPt" presStyleCnt="0"/>
      <dgm:spPr/>
      <dgm:t>
        <a:bodyPr/>
        <a:lstStyle/>
        <a:p>
          <a:endParaRPr lang="es-CR"/>
        </a:p>
      </dgm:t>
    </dgm:pt>
    <dgm:pt modelId="{5559F77E-7850-4739-AD5B-A07BFBA7E418}" type="pres">
      <dgm:prSet presAssocID="{B50252A4-1795-41DF-8309-247BD2FB140A}" presName="node" presStyleLbl="node1" presStyleIdx="2" presStyleCnt="10">
        <dgm:presLayoutVars>
          <dgm:bulletEnabled val="1"/>
        </dgm:presLayoutVars>
      </dgm:prSet>
      <dgm:spPr/>
      <dgm:t>
        <a:bodyPr/>
        <a:lstStyle/>
        <a:p>
          <a:endParaRPr lang="es-CR"/>
        </a:p>
      </dgm:t>
    </dgm:pt>
    <dgm:pt modelId="{A3250CA3-085F-42E6-8580-B8FB2C4AF38E}" type="pres">
      <dgm:prSet presAssocID="{E716325F-39EA-4B55-B015-309BF5AD8289}" presName="sibTrans" presStyleLbl="bgSibTrans2D1" presStyleIdx="2" presStyleCnt="9"/>
      <dgm:spPr/>
      <dgm:t>
        <a:bodyPr/>
        <a:lstStyle/>
        <a:p>
          <a:endParaRPr lang="es-CR"/>
        </a:p>
      </dgm:t>
    </dgm:pt>
    <dgm:pt modelId="{B0379D64-C0F1-4763-B39A-4D95DF88BD90}" type="pres">
      <dgm:prSet presAssocID="{75D4503B-8CFA-4CFA-932A-E93F187E1A69}" presName="compNode" presStyleCnt="0"/>
      <dgm:spPr/>
      <dgm:t>
        <a:bodyPr/>
        <a:lstStyle/>
        <a:p>
          <a:endParaRPr lang="es-CR"/>
        </a:p>
      </dgm:t>
    </dgm:pt>
    <dgm:pt modelId="{8E08E777-4592-4126-AA26-C7422CADB9CB}" type="pres">
      <dgm:prSet presAssocID="{75D4503B-8CFA-4CFA-932A-E93F187E1A69}" presName="dummyConnPt" presStyleCnt="0"/>
      <dgm:spPr/>
      <dgm:t>
        <a:bodyPr/>
        <a:lstStyle/>
        <a:p>
          <a:endParaRPr lang="es-CR"/>
        </a:p>
      </dgm:t>
    </dgm:pt>
    <dgm:pt modelId="{A23DC7A6-BF9B-4B10-B1C4-14DB99B63B83}" type="pres">
      <dgm:prSet presAssocID="{75D4503B-8CFA-4CFA-932A-E93F187E1A69}" presName="node" presStyleLbl="node1" presStyleIdx="3" presStyleCnt="10">
        <dgm:presLayoutVars>
          <dgm:bulletEnabled val="1"/>
        </dgm:presLayoutVars>
      </dgm:prSet>
      <dgm:spPr/>
      <dgm:t>
        <a:bodyPr/>
        <a:lstStyle/>
        <a:p>
          <a:endParaRPr lang="es-CR"/>
        </a:p>
      </dgm:t>
    </dgm:pt>
    <dgm:pt modelId="{B85AA94C-1B0B-4D36-A5E9-448F17B13DB1}" type="pres">
      <dgm:prSet presAssocID="{BEA5F46D-D3C5-46C6-AAAC-503EA84A6A82}" presName="sibTrans" presStyleLbl="bgSibTrans2D1" presStyleIdx="3" presStyleCnt="9"/>
      <dgm:spPr/>
      <dgm:t>
        <a:bodyPr/>
        <a:lstStyle/>
        <a:p>
          <a:endParaRPr lang="es-CR"/>
        </a:p>
      </dgm:t>
    </dgm:pt>
    <dgm:pt modelId="{230A45DA-C643-4E67-B286-B6A3E1678833}" type="pres">
      <dgm:prSet presAssocID="{7F706A3C-405C-458C-B61F-6D7FF65DEE72}" presName="compNode" presStyleCnt="0"/>
      <dgm:spPr/>
      <dgm:t>
        <a:bodyPr/>
        <a:lstStyle/>
        <a:p>
          <a:endParaRPr lang="es-CR"/>
        </a:p>
      </dgm:t>
    </dgm:pt>
    <dgm:pt modelId="{4CE01BBE-4C70-4D0E-A092-0FB0DA83B374}" type="pres">
      <dgm:prSet presAssocID="{7F706A3C-405C-458C-B61F-6D7FF65DEE72}" presName="dummyConnPt" presStyleCnt="0"/>
      <dgm:spPr/>
      <dgm:t>
        <a:bodyPr/>
        <a:lstStyle/>
        <a:p>
          <a:endParaRPr lang="es-CR"/>
        </a:p>
      </dgm:t>
    </dgm:pt>
    <dgm:pt modelId="{4B54ACD6-DAC8-4507-B8F8-387B47776C65}" type="pres">
      <dgm:prSet presAssocID="{7F706A3C-405C-458C-B61F-6D7FF65DEE72}" presName="node" presStyleLbl="node1" presStyleIdx="4" presStyleCnt="10">
        <dgm:presLayoutVars>
          <dgm:bulletEnabled val="1"/>
        </dgm:presLayoutVars>
      </dgm:prSet>
      <dgm:spPr/>
      <dgm:t>
        <a:bodyPr/>
        <a:lstStyle/>
        <a:p>
          <a:endParaRPr lang="es-CR"/>
        </a:p>
      </dgm:t>
    </dgm:pt>
    <dgm:pt modelId="{D5006B01-2443-46B7-92AD-54DC602A5D86}" type="pres">
      <dgm:prSet presAssocID="{2262D58C-C698-4F52-B105-90E26C8FDD01}" presName="sibTrans" presStyleLbl="bgSibTrans2D1" presStyleIdx="4" presStyleCnt="9"/>
      <dgm:spPr/>
      <dgm:t>
        <a:bodyPr/>
        <a:lstStyle/>
        <a:p>
          <a:endParaRPr lang="es-CR"/>
        </a:p>
      </dgm:t>
    </dgm:pt>
    <dgm:pt modelId="{B8BFFFDE-5947-4867-8638-F49500092660}" type="pres">
      <dgm:prSet presAssocID="{DE79D888-957C-470C-884B-B32013A2EF29}" presName="compNode" presStyleCnt="0"/>
      <dgm:spPr/>
      <dgm:t>
        <a:bodyPr/>
        <a:lstStyle/>
        <a:p>
          <a:endParaRPr lang="es-CR"/>
        </a:p>
      </dgm:t>
    </dgm:pt>
    <dgm:pt modelId="{A314B7C5-5F6D-4678-9589-977D96650F53}" type="pres">
      <dgm:prSet presAssocID="{DE79D888-957C-470C-884B-B32013A2EF29}" presName="dummyConnPt" presStyleCnt="0"/>
      <dgm:spPr/>
      <dgm:t>
        <a:bodyPr/>
        <a:lstStyle/>
        <a:p>
          <a:endParaRPr lang="es-CR"/>
        </a:p>
      </dgm:t>
    </dgm:pt>
    <dgm:pt modelId="{9E25B106-E407-4728-B7DE-6E49DFEC28BF}" type="pres">
      <dgm:prSet presAssocID="{DE79D888-957C-470C-884B-B32013A2EF29}" presName="node" presStyleLbl="node1" presStyleIdx="5" presStyleCnt="10">
        <dgm:presLayoutVars>
          <dgm:bulletEnabled val="1"/>
        </dgm:presLayoutVars>
      </dgm:prSet>
      <dgm:spPr/>
      <dgm:t>
        <a:bodyPr/>
        <a:lstStyle/>
        <a:p>
          <a:endParaRPr lang="es-CR"/>
        </a:p>
      </dgm:t>
    </dgm:pt>
    <dgm:pt modelId="{52B134FB-B138-4B94-9939-910AAE02CD10}" type="pres">
      <dgm:prSet presAssocID="{E5DB768C-2B02-4FC3-A321-B30310C3A0E0}" presName="sibTrans" presStyleLbl="bgSibTrans2D1" presStyleIdx="5" presStyleCnt="9"/>
      <dgm:spPr/>
      <dgm:t>
        <a:bodyPr/>
        <a:lstStyle/>
        <a:p>
          <a:endParaRPr lang="es-CR"/>
        </a:p>
      </dgm:t>
    </dgm:pt>
    <dgm:pt modelId="{007EAA1C-D30D-475E-9CDC-5695E643BFE7}" type="pres">
      <dgm:prSet presAssocID="{D73E3D33-02B5-4005-A625-6EBA4CDA5BEF}" presName="compNode" presStyleCnt="0"/>
      <dgm:spPr/>
      <dgm:t>
        <a:bodyPr/>
        <a:lstStyle/>
        <a:p>
          <a:endParaRPr lang="es-CR"/>
        </a:p>
      </dgm:t>
    </dgm:pt>
    <dgm:pt modelId="{B0D03767-7959-4135-8D4D-C017E6748E42}" type="pres">
      <dgm:prSet presAssocID="{D73E3D33-02B5-4005-A625-6EBA4CDA5BEF}" presName="dummyConnPt" presStyleCnt="0"/>
      <dgm:spPr/>
      <dgm:t>
        <a:bodyPr/>
        <a:lstStyle/>
        <a:p>
          <a:endParaRPr lang="es-CR"/>
        </a:p>
      </dgm:t>
    </dgm:pt>
    <dgm:pt modelId="{84175B78-D64C-4419-BCD8-341EE24BD222}" type="pres">
      <dgm:prSet presAssocID="{D73E3D33-02B5-4005-A625-6EBA4CDA5BEF}" presName="node" presStyleLbl="node1" presStyleIdx="6" presStyleCnt="10">
        <dgm:presLayoutVars>
          <dgm:bulletEnabled val="1"/>
        </dgm:presLayoutVars>
      </dgm:prSet>
      <dgm:spPr/>
      <dgm:t>
        <a:bodyPr/>
        <a:lstStyle/>
        <a:p>
          <a:endParaRPr lang="es-CR"/>
        </a:p>
      </dgm:t>
    </dgm:pt>
    <dgm:pt modelId="{3CAF0E1D-8244-4728-A9FE-A647C6027939}" type="pres">
      <dgm:prSet presAssocID="{5FCEE516-244F-4FB2-BD0D-4DB306A128C2}" presName="sibTrans" presStyleLbl="bgSibTrans2D1" presStyleIdx="6" presStyleCnt="9"/>
      <dgm:spPr/>
      <dgm:t>
        <a:bodyPr/>
        <a:lstStyle/>
        <a:p>
          <a:endParaRPr lang="es-CR"/>
        </a:p>
      </dgm:t>
    </dgm:pt>
    <dgm:pt modelId="{7C575B3A-7120-418C-AB05-1C5C78E9639A}" type="pres">
      <dgm:prSet presAssocID="{C22D2877-DD02-49B7-86AB-433D752960B5}" presName="compNode" presStyleCnt="0"/>
      <dgm:spPr/>
      <dgm:t>
        <a:bodyPr/>
        <a:lstStyle/>
        <a:p>
          <a:endParaRPr lang="es-CR"/>
        </a:p>
      </dgm:t>
    </dgm:pt>
    <dgm:pt modelId="{3509459C-C473-40AB-BA0A-87032E296614}" type="pres">
      <dgm:prSet presAssocID="{C22D2877-DD02-49B7-86AB-433D752960B5}" presName="dummyConnPt" presStyleCnt="0"/>
      <dgm:spPr/>
      <dgm:t>
        <a:bodyPr/>
        <a:lstStyle/>
        <a:p>
          <a:endParaRPr lang="es-CR"/>
        </a:p>
      </dgm:t>
    </dgm:pt>
    <dgm:pt modelId="{7B457629-F5AE-4AE2-80C8-5A046C780B2C}" type="pres">
      <dgm:prSet presAssocID="{C22D2877-DD02-49B7-86AB-433D752960B5}" presName="node" presStyleLbl="node1" presStyleIdx="7" presStyleCnt="10">
        <dgm:presLayoutVars>
          <dgm:bulletEnabled val="1"/>
        </dgm:presLayoutVars>
      </dgm:prSet>
      <dgm:spPr/>
      <dgm:t>
        <a:bodyPr/>
        <a:lstStyle/>
        <a:p>
          <a:endParaRPr lang="es-CR"/>
        </a:p>
      </dgm:t>
    </dgm:pt>
    <dgm:pt modelId="{2F74EC33-24C8-4039-B8AF-66D9563C1E21}" type="pres">
      <dgm:prSet presAssocID="{ABD1967F-26FA-4FB2-9936-4BA936399382}" presName="sibTrans" presStyleLbl="bgSibTrans2D1" presStyleIdx="7" presStyleCnt="9"/>
      <dgm:spPr/>
      <dgm:t>
        <a:bodyPr/>
        <a:lstStyle/>
        <a:p>
          <a:endParaRPr lang="es-CR"/>
        </a:p>
      </dgm:t>
    </dgm:pt>
    <dgm:pt modelId="{8FA9D122-39B4-4F42-BA86-F15E00D83D45}" type="pres">
      <dgm:prSet presAssocID="{E25EA5A3-50A2-43FA-943A-57395E949BE5}" presName="compNode" presStyleCnt="0"/>
      <dgm:spPr/>
      <dgm:t>
        <a:bodyPr/>
        <a:lstStyle/>
        <a:p>
          <a:endParaRPr lang="es-CR"/>
        </a:p>
      </dgm:t>
    </dgm:pt>
    <dgm:pt modelId="{BC98706C-1830-4E6B-84A1-7AE736B1F479}" type="pres">
      <dgm:prSet presAssocID="{E25EA5A3-50A2-43FA-943A-57395E949BE5}" presName="dummyConnPt" presStyleCnt="0"/>
      <dgm:spPr/>
      <dgm:t>
        <a:bodyPr/>
        <a:lstStyle/>
        <a:p>
          <a:endParaRPr lang="es-CR"/>
        </a:p>
      </dgm:t>
    </dgm:pt>
    <dgm:pt modelId="{DDB00779-F1FC-4B67-9B48-C57D270CFF9A}" type="pres">
      <dgm:prSet presAssocID="{E25EA5A3-50A2-43FA-943A-57395E949BE5}" presName="node" presStyleLbl="node1" presStyleIdx="8" presStyleCnt="10">
        <dgm:presLayoutVars>
          <dgm:bulletEnabled val="1"/>
        </dgm:presLayoutVars>
      </dgm:prSet>
      <dgm:spPr/>
      <dgm:t>
        <a:bodyPr/>
        <a:lstStyle/>
        <a:p>
          <a:endParaRPr lang="es-CR"/>
        </a:p>
      </dgm:t>
    </dgm:pt>
    <dgm:pt modelId="{3BE99763-7C19-499D-B1F8-B19D6E2433B4}" type="pres">
      <dgm:prSet presAssocID="{2D966830-3FDA-41D5-B1A5-347F8797D411}" presName="sibTrans" presStyleLbl="bgSibTrans2D1" presStyleIdx="8" presStyleCnt="9"/>
      <dgm:spPr/>
      <dgm:t>
        <a:bodyPr/>
        <a:lstStyle/>
        <a:p>
          <a:endParaRPr lang="es-CR"/>
        </a:p>
      </dgm:t>
    </dgm:pt>
    <dgm:pt modelId="{7B09C907-F351-4B82-85F3-4EE111F0A2FF}" type="pres">
      <dgm:prSet presAssocID="{FD9D102D-9241-40F0-824E-949BDC4968F5}" presName="compNode" presStyleCnt="0"/>
      <dgm:spPr/>
      <dgm:t>
        <a:bodyPr/>
        <a:lstStyle/>
        <a:p>
          <a:endParaRPr lang="es-CR"/>
        </a:p>
      </dgm:t>
    </dgm:pt>
    <dgm:pt modelId="{7BB75D3C-FC0D-4F93-8211-217C0B523022}" type="pres">
      <dgm:prSet presAssocID="{FD9D102D-9241-40F0-824E-949BDC4968F5}" presName="dummyConnPt" presStyleCnt="0"/>
      <dgm:spPr/>
      <dgm:t>
        <a:bodyPr/>
        <a:lstStyle/>
        <a:p>
          <a:endParaRPr lang="es-CR"/>
        </a:p>
      </dgm:t>
    </dgm:pt>
    <dgm:pt modelId="{2BAD57B8-CF63-4FE3-8D8A-CF7E41B0503A}" type="pres">
      <dgm:prSet presAssocID="{FD9D102D-9241-40F0-824E-949BDC4968F5}" presName="node" presStyleLbl="node1" presStyleIdx="9" presStyleCnt="10">
        <dgm:presLayoutVars>
          <dgm:bulletEnabled val="1"/>
        </dgm:presLayoutVars>
      </dgm:prSet>
      <dgm:spPr/>
      <dgm:t>
        <a:bodyPr/>
        <a:lstStyle/>
        <a:p>
          <a:endParaRPr lang="es-CR"/>
        </a:p>
      </dgm:t>
    </dgm:pt>
  </dgm:ptLst>
  <dgm:cxnLst>
    <dgm:cxn modelId="{9BD29B82-37D0-4792-B0D1-8145E7321452}" type="presOf" srcId="{FD9D102D-9241-40F0-824E-949BDC4968F5}" destId="{2BAD57B8-CF63-4FE3-8D8A-CF7E41B0503A}" srcOrd="0" destOrd="0" presId="urn:microsoft.com/office/officeart/2005/8/layout/bProcess4"/>
    <dgm:cxn modelId="{4211BE20-802F-4D9A-8585-2D0699B92465}" srcId="{8C5FCDD8-B860-4E1B-A62B-CBFCB3AA9597}" destId="{75D4503B-8CFA-4CFA-932A-E93F187E1A69}" srcOrd="3" destOrd="0" parTransId="{20AFDEE3-FD3A-480C-BECA-17353A6EF6D2}" sibTransId="{BEA5F46D-D3C5-46C6-AAAC-503EA84A6A82}"/>
    <dgm:cxn modelId="{9222826A-3EA3-4110-B897-1F36A13CE1EC}" srcId="{8C5FCDD8-B860-4E1B-A62B-CBFCB3AA9597}" destId="{847456BD-9146-4301-8F5D-41346C55B01C}" srcOrd="0" destOrd="0" parTransId="{0F248000-E6EA-40B1-B727-92DF36CF1884}" sibTransId="{57369939-E4DD-4E1F-A846-B0AE08EE1410}"/>
    <dgm:cxn modelId="{1D4C3EA4-9AD9-461A-801F-E7C321835AB1}" type="presOf" srcId="{2D966830-3FDA-41D5-B1A5-347F8797D411}" destId="{3BE99763-7C19-499D-B1F8-B19D6E2433B4}" srcOrd="0" destOrd="0" presId="urn:microsoft.com/office/officeart/2005/8/layout/bProcess4"/>
    <dgm:cxn modelId="{D59879AF-4AB0-41AE-A2BD-DC2C2A75B9EF}" type="presOf" srcId="{847456BD-9146-4301-8F5D-41346C55B01C}" destId="{AAED3FBF-D0E6-468F-B469-3076840828B8}" srcOrd="0" destOrd="0" presId="urn:microsoft.com/office/officeart/2005/8/layout/bProcess4"/>
    <dgm:cxn modelId="{EF69560A-724E-41FB-80A8-B998BADA07A9}" type="presOf" srcId="{B50252A4-1795-41DF-8309-247BD2FB140A}" destId="{5559F77E-7850-4739-AD5B-A07BFBA7E418}" srcOrd="0" destOrd="0" presId="urn:microsoft.com/office/officeart/2005/8/layout/bProcess4"/>
    <dgm:cxn modelId="{3C367B30-473E-4BEB-BFA6-E1782CCBECB2}" type="presOf" srcId="{8C5FCDD8-B860-4E1B-A62B-CBFCB3AA9597}" destId="{62E80262-C190-43BA-BD3B-77AE2252DE4C}" srcOrd="0" destOrd="0" presId="urn:microsoft.com/office/officeart/2005/8/layout/bProcess4"/>
    <dgm:cxn modelId="{DFEA9626-AEA4-4D86-B62A-B6904A122380}" srcId="{8C5FCDD8-B860-4E1B-A62B-CBFCB3AA9597}" destId="{E25EA5A3-50A2-43FA-943A-57395E949BE5}" srcOrd="8" destOrd="0" parTransId="{C65948C9-667F-4719-97D9-B412549DE56A}" sibTransId="{2D966830-3FDA-41D5-B1A5-347F8797D411}"/>
    <dgm:cxn modelId="{ECE9A188-34B4-400D-A275-BC0EC146BA59}" srcId="{8C5FCDD8-B860-4E1B-A62B-CBFCB3AA9597}" destId="{DE79D888-957C-470C-884B-B32013A2EF29}" srcOrd="5" destOrd="0" parTransId="{357EB836-D849-499E-9E03-EC0B12F99BCF}" sibTransId="{E5DB768C-2B02-4FC3-A321-B30310C3A0E0}"/>
    <dgm:cxn modelId="{F90D391F-E2BE-4D4E-85DC-DC66214A1EBB}" srcId="{8C5FCDD8-B860-4E1B-A62B-CBFCB3AA9597}" destId="{528962C5-29A9-49D7-BE25-16CC3C92144F}" srcOrd="1" destOrd="0" parTransId="{B164DD39-4761-433F-BF1A-3E2161808E7B}" sibTransId="{892DF937-872B-4A56-907B-5E9AD6EE388A}"/>
    <dgm:cxn modelId="{5E3BBBC8-34AD-4016-B54D-9F809B3FC835}" type="presOf" srcId="{E25EA5A3-50A2-43FA-943A-57395E949BE5}" destId="{DDB00779-F1FC-4B67-9B48-C57D270CFF9A}" srcOrd="0" destOrd="0" presId="urn:microsoft.com/office/officeart/2005/8/layout/bProcess4"/>
    <dgm:cxn modelId="{2E250DBF-5A30-4584-A1A8-261FA6D6BD23}" type="presOf" srcId="{E5DB768C-2B02-4FC3-A321-B30310C3A0E0}" destId="{52B134FB-B138-4B94-9939-910AAE02CD10}" srcOrd="0" destOrd="0" presId="urn:microsoft.com/office/officeart/2005/8/layout/bProcess4"/>
    <dgm:cxn modelId="{C7981FD5-2A48-4D7C-B740-2055AFC60CF5}" type="presOf" srcId="{D73E3D33-02B5-4005-A625-6EBA4CDA5BEF}" destId="{84175B78-D64C-4419-BCD8-341EE24BD222}" srcOrd="0" destOrd="0" presId="urn:microsoft.com/office/officeart/2005/8/layout/bProcess4"/>
    <dgm:cxn modelId="{D10D4F57-D838-435B-92C6-C1A7F98386EA}" type="presOf" srcId="{BEA5F46D-D3C5-46C6-AAAC-503EA84A6A82}" destId="{B85AA94C-1B0B-4D36-A5E9-448F17B13DB1}" srcOrd="0" destOrd="0" presId="urn:microsoft.com/office/officeart/2005/8/layout/bProcess4"/>
    <dgm:cxn modelId="{62C09989-C2E2-4A23-A1E7-6133B5CCA3AC}" srcId="{8C5FCDD8-B860-4E1B-A62B-CBFCB3AA9597}" destId="{B50252A4-1795-41DF-8309-247BD2FB140A}" srcOrd="2" destOrd="0" parTransId="{02BEF1E6-1971-4804-9603-13A2CBE0126B}" sibTransId="{E716325F-39EA-4B55-B015-309BF5AD8289}"/>
    <dgm:cxn modelId="{970079FE-8BF2-4C21-A673-134E82799C21}" type="presOf" srcId="{E716325F-39EA-4B55-B015-309BF5AD8289}" destId="{A3250CA3-085F-42E6-8580-B8FB2C4AF38E}" srcOrd="0" destOrd="0" presId="urn:microsoft.com/office/officeart/2005/8/layout/bProcess4"/>
    <dgm:cxn modelId="{B77122C1-435B-409A-AA9B-E849E9E2C8D5}" type="presOf" srcId="{57369939-E4DD-4E1F-A846-B0AE08EE1410}" destId="{E7FEBB9F-096E-431A-9790-F34A62C55EE3}" srcOrd="0" destOrd="0" presId="urn:microsoft.com/office/officeart/2005/8/layout/bProcess4"/>
    <dgm:cxn modelId="{7A9782E6-2FC7-462B-81E1-D65CE406254A}" type="presOf" srcId="{C22D2877-DD02-49B7-86AB-433D752960B5}" destId="{7B457629-F5AE-4AE2-80C8-5A046C780B2C}" srcOrd="0" destOrd="0" presId="urn:microsoft.com/office/officeart/2005/8/layout/bProcess4"/>
    <dgm:cxn modelId="{79223058-14AD-469C-A925-9DE8B9170C76}" type="presOf" srcId="{DE79D888-957C-470C-884B-B32013A2EF29}" destId="{9E25B106-E407-4728-B7DE-6E49DFEC28BF}" srcOrd="0" destOrd="0" presId="urn:microsoft.com/office/officeart/2005/8/layout/bProcess4"/>
    <dgm:cxn modelId="{0018438E-E173-494C-B60A-4962A68985E0}" type="presOf" srcId="{892DF937-872B-4A56-907B-5E9AD6EE388A}" destId="{B8A60936-05A8-4533-BBCC-AF0D06805C71}" srcOrd="0" destOrd="0" presId="urn:microsoft.com/office/officeart/2005/8/layout/bProcess4"/>
    <dgm:cxn modelId="{6BB33409-F193-42EA-8D60-1778E7EBD24A}" srcId="{8C5FCDD8-B860-4E1B-A62B-CBFCB3AA9597}" destId="{FD9D102D-9241-40F0-824E-949BDC4968F5}" srcOrd="9" destOrd="0" parTransId="{7107B3A5-FB51-4FC0-B7FE-7A5391426A01}" sibTransId="{EDAD6916-8FD8-4C2E-9850-061B716F1483}"/>
    <dgm:cxn modelId="{1FAD5C27-6757-4B6F-8022-7ABEC4C2909D}" type="presOf" srcId="{528962C5-29A9-49D7-BE25-16CC3C92144F}" destId="{7A837736-1AF3-40D4-A126-C9ABDC325018}" srcOrd="0" destOrd="0" presId="urn:microsoft.com/office/officeart/2005/8/layout/bProcess4"/>
    <dgm:cxn modelId="{19721424-B03C-497C-A665-99FEA7221259}" srcId="{8C5FCDD8-B860-4E1B-A62B-CBFCB3AA9597}" destId="{D73E3D33-02B5-4005-A625-6EBA4CDA5BEF}" srcOrd="6" destOrd="0" parTransId="{E47C2C43-4FD5-4EC0-94E2-2A777920DCA7}" sibTransId="{5FCEE516-244F-4FB2-BD0D-4DB306A128C2}"/>
    <dgm:cxn modelId="{711F42B6-D62E-4EB8-A986-FB032570B11A}" type="presOf" srcId="{2262D58C-C698-4F52-B105-90E26C8FDD01}" destId="{D5006B01-2443-46B7-92AD-54DC602A5D86}" srcOrd="0" destOrd="0" presId="urn:microsoft.com/office/officeart/2005/8/layout/bProcess4"/>
    <dgm:cxn modelId="{2458E2DA-9725-4DF7-AC58-5B143A67DCEF}" type="presOf" srcId="{75D4503B-8CFA-4CFA-932A-E93F187E1A69}" destId="{A23DC7A6-BF9B-4B10-B1C4-14DB99B63B83}" srcOrd="0" destOrd="0" presId="urn:microsoft.com/office/officeart/2005/8/layout/bProcess4"/>
    <dgm:cxn modelId="{7981245D-3E00-4932-8682-C5E66FC49864}" type="presOf" srcId="{5FCEE516-244F-4FB2-BD0D-4DB306A128C2}" destId="{3CAF0E1D-8244-4728-A9FE-A647C6027939}" srcOrd="0" destOrd="0" presId="urn:microsoft.com/office/officeart/2005/8/layout/bProcess4"/>
    <dgm:cxn modelId="{680ACCCB-BB89-4CF7-8DF3-18AC70A3A0C8}" type="presOf" srcId="{ABD1967F-26FA-4FB2-9936-4BA936399382}" destId="{2F74EC33-24C8-4039-B8AF-66D9563C1E21}" srcOrd="0" destOrd="0" presId="urn:microsoft.com/office/officeart/2005/8/layout/bProcess4"/>
    <dgm:cxn modelId="{D8A3BCAA-5408-416B-8EBB-BB43838D4D61}" srcId="{8C5FCDD8-B860-4E1B-A62B-CBFCB3AA9597}" destId="{7F706A3C-405C-458C-B61F-6D7FF65DEE72}" srcOrd="4" destOrd="0" parTransId="{E6B0A200-DBBC-4515-9A35-2A1B7A945F50}" sibTransId="{2262D58C-C698-4F52-B105-90E26C8FDD01}"/>
    <dgm:cxn modelId="{CC60D5AF-DB9D-4396-8E48-637EEC9DA666}" type="presOf" srcId="{7F706A3C-405C-458C-B61F-6D7FF65DEE72}" destId="{4B54ACD6-DAC8-4507-B8F8-387B47776C65}" srcOrd="0" destOrd="0" presId="urn:microsoft.com/office/officeart/2005/8/layout/bProcess4"/>
    <dgm:cxn modelId="{90D0ED02-6347-410F-B155-1B384C9EC637}" srcId="{8C5FCDD8-B860-4E1B-A62B-CBFCB3AA9597}" destId="{C22D2877-DD02-49B7-86AB-433D752960B5}" srcOrd="7" destOrd="0" parTransId="{C8AC9CB0-2A1C-48CC-8E01-42342C1DDAAF}" sibTransId="{ABD1967F-26FA-4FB2-9936-4BA936399382}"/>
    <dgm:cxn modelId="{A95385C8-E6D9-449D-B116-72694950344E}" type="presParOf" srcId="{62E80262-C190-43BA-BD3B-77AE2252DE4C}" destId="{AC691FE7-5B45-4A2C-B41F-4122AE7EE7C2}" srcOrd="0" destOrd="0" presId="urn:microsoft.com/office/officeart/2005/8/layout/bProcess4"/>
    <dgm:cxn modelId="{BFEEF0A7-92CB-4A33-BAB6-EC43DC8A3F4C}" type="presParOf" srcId="{AC691FE7-5B45-4A2C-B41F-4122AE7EE7C2}" destId="{E7E72D20-63E8-4930-9BE4-93F8BE62FDD5}" srcOrd="0" destOrd="0" presId="urn:microsoft.com/office/officeart/2005/8/layout/bProcess4"/>
    <dgm:cxn modelId="{5856FB24-4A1E-49AF-ADA8-25E458D441C5}" type="presParOf" srcId="{AC691FE7-5B45-4A2C-B41F-4122AE7EE7C2}" destId="{AAED3FBF-D0E6-468F-B469-3076840828B8}" srcOrd="1" destOrd="0" presId="urn:microsoft.com/office/officeart/2005/8/layout/bProcess4"/>
    <dgm:cxn modelId="{588BB987-59C3-4FF1-AE58-2DE9A50693D9}" type="presParOf" srcId="{62E80262-C190-43BA-BD3B-77AE2252DE4C}" destId="{E7FEBB9F-096E-431A-9790-F34A62C55EE3}" srcOrd="1" destOrd="0" presId="urn:microsoft.com/office/officeart/2005/8/layout/bProcess4"/>
    <dgm:cxn modelId="{F1997C3E-E3C1-4273-A460-1512069EC3F0}" type="presParOf" srcId="{62E80262-C190-43BA-BD3B-77AE2252DE4C}" destId="{CF7EC8B5-1F96-4403-8F9D-81767A62CA8B}" srcOrd="2" destOrd="0" presId="urn:microsoft.com/office/officeart/2005/8/layout/bProcess4"/>
    <dgm:cxn modelId="{C3404039-B4B0-428B-ADE9-D2EEEBFDA383}" type="presParOf" srcId="{CF7EC8B5-1F96-4403-8F9D-81767A62CA8B}" destId="{664147F4-4C23-45BC-AB1A-8FEEB73E0CD4}" srcOrd="0" destOrd="0" presId="urn:microsoft.com/office/officeart/2005/8/layout/bProcess4"/>
    <dgm:cxn modelId="{D78CD403-1EB9-4360-8644-0DD4D2A12B18}" type="presParOf" srcId="{CF7EC8B5-1F96-4403-8F9D-81767A62CA8B}" destId="{7A837736-1AF3-40D4-A126-C9ABDC325018}" srcOrd="1" destOrd="0" presId="urn:microsoft.com/office/officeart/2005/8/layout/bProcess4"/>
    <dgm:cxn modelId="{E40E220C-B001-4B43-A960-2BC6CF1744CC}" type="presParOf" srcId="{62E80262-C190-43BA-BD3B-77AE2252DE4C}" destId="{B8A60936-05A8-4533-BBCC-AF0D06805C71}" srcOrd="3" destOrd="0" presId="urn:microsoft.com/office/officeart/2005/8/layout/bProcess4"/>
    <dgm:cxn modelId="{9885D0D3-37FB-439D-AE36-53EAB5FF805B}" type="presParOf" srcId="{62E80262-C190-43BA-BD3B-77AE2252DE4C}" destId="{D299CBD2-3C08-4BEB-B4E2-7D8F61E30D7C}" srcOrd="4" destOrd="0" presId="urn:microsoft.com/office/officeart/2005/8/layout/bProcess4"/>
    <dgm:cxn modelId="{6AD83A0E-F12C-4F32-8D92-A58E08129265}" type="presParOf" srcId="{D299CBD2-3C08-4BEB-B4E2-7D8F61E30D7C}" destId="{28FFD435-EA9A-4F79-A1D3-1AFFDA5029DB}" srcOrd="0" destOrd="0" presId="urn:microsoft.com/office/officeart/2005/8/layout/bProcess4"/>
    <dgm:cxn modelId="{AF659137-3415-4D32-B415-DD92A55B6592}" type="presParOf" srcId="{D299CBD2-3C08-4BEB-B4E2-7D8F61E30D7C}" destId="{5559F77E-7850-4739-AD5B-A07BFBA7E418}" srcOrd="1" destOrd="0" presId="urn:microsoft.com/office/officeart/2005/8/layout/bProcess4"/>
    <dgm:cxn modelId="{1A7B9F4E-AC8D-452E-87DB-7BF2018709FA}" type="presParOf" srcId="{62E80262-C190-43BA-BD3B-77AE2252DE4C}" destId="{A3250CA3-085F-42E6-8580-B8FB2C4AF38E}" srcOrd="5" destOrd="0" presId="urn:microsoft.com/office/officeart/2005/8/layout/bProcess4"/>
    <dgm:cxn modelId="{85FC925F-95E1-4B83-B95C-1D0719CD5094}" type="presParOf" srcId="{62E80262-C190-43BA-BD3B-77AE2252DE4C}" destId="{B0379D64-C0F1-4763-B39A-4D95DF88BD90}" srcOrd="6" destOrd="0" presId="urn:microsoft.com/office/officeart/2005/8/layout/bProcess4"/>
    <dgm:cxn modelId="{058AF136-9901-4E2D-ADD4-5C90705635C0}" type="presParOf" srcId="{B0379D64-C0F1-4763-B39A-4D95DF88BD90}" destId="{8E08E777-4592-4126-AA26-C7422CADB9CB}" srcOrd="0" destOrd="0" presId="urn:microsoft.com/office/officeart/2005/8/layout/bProcess4"/>
    <dgm:cxn modelId="{359C2FBD-1CE3-468C-9F79-F15CB285FAEA}" type="presParOf" srcId="{B0379D64-C0F1-4763-B39A-4D95DF88BD90}" destId="{A23DC7A6-BF9B-4B10-B1C4-14DB99B63B83}" srcOrd="1" destOrd="0" presId="urn:microsoft.com/office/officeart/2005/8/layout/bProcess4"/>
    <dgm:cxn modelId="{90056582-8D88-4803-B668-4DC5A025E9B1}" type="presParOf" srcId="{62E80262-C190-43BA-BD3B-77AE2252DE4C}" destId="{B85AA94C-1B0B-4D36-A5E9-448F17B13DB1}" srcOrd="7" destOrd="0" presId="urn:microsoft.com/office/officeart/2005/8/layout/bProcess4"/>
    <dgm:cxn modelId="{83E5AA31-96D7-4766-8476-0002F925D6C0}" type="presParOf" srcId="{62E80262-C190-43BA-BD3B-77AE2252DE4C}" destId="{230A45DA-C643-4E67-B286-B6A3E1678833}" srcOrd="8" destOrd="0" presId="urn:microsoft.com/office/officeart/2005/8/layout/bProcess4"/>
    <dgm:cxn modelId="{333862B9-F5A6-4073-848D-32C9A908FEEB}" type="presParOf" srcId="{230A45DA-C643-4E67-B286-B6A3E1678833}" destId="{4CE01BBE-4C70-4D0E-A092-0FB0DA83B374}" srcOrd="0" destOrd="0" presId="urn:microsoft.com/office/officeart/2005/8/layout/bProcess4"/>
    <dgm:cxn modelId="{54281291-0688-4528-A509-746921CA6455}" type="presParOf" srcId="{230A45DA-C643-4E67-B286-B6A3E1678833}" destId="{4B54ACD6-DAC8-4507-B8F8-387B47776C65}" srcOrd="1" destOrd="0" presId="urn:microsoft.com/office/officeart/2005/8/layout/bProcess4"/>
    <dgm:cxn modelId="{7612900E-3D3C-478F-A79A-D8250C42D730}" type="presParOf" srcId="{62E80262-C190-43BA-BD3B-77AE2252DE4C}" destId="{D5006B01-2443-46B7-92AD-54DC602A5D86}" srcOrd="9" destOrd="0" presId="urn:microsoft.com/office/officeart/2005/8/layout/bProcess4"/>
    <dgm:cxn modelId="{5E8BB069-07CF-4F46-AB0E-30945AC13A55}" type="presParOf" srcId="{62E80262-C190-43BA-BD3B-77AE2252DE4C}" destId="{B8BFFFDE-5947-4867-8638-F49500092660}" srcOrd="10" destOrd="0" presId="urn:microsoft.com/office/officeart/2005/8/layout/bProcess4"/>
    <dgm:cxn modelId="{4AC33049-1D0C-4855-82A2-B86F4A044B53}" type="presParOf" srcId="{B8BFFFDE-5947-4867-8638-F49500092660}" destId="{A314B7C5-5F6D-4678-9589-977D96650F53}" srcOrd="0" destOrd="0" presId="urn:microsoft.com/office/officeart/2005/8/layout/bProcess4"/>
    <dgm:cxn modelId="{EA016122-07D1-4DA0-9957-EB9815004942}" type="presParOf" srcId="{B8BFFFDE-5947-4867-8638-F49500092660}" destId="{9E25B106-E407-4728-B7DE-6E49DFEC28BF}" srcOrd="1" destOrd="0" presId="urn:microsoft.com/office/officeart/2005/8/layout/bProcess4"/>
    <dgm:cxn modelId="{33661218-BEB4-4EB0-82CA-800E9451C56E}" type="presParOf" srcId="{62E80262-C190-43BA-BD3B-77AE2252DE4C}" destId="{52B134FB-B138-4B94-9939-910AAE02CD10}" srcOrd="11" destOrd="0" presId="urn:microsoft.com/office/officeart/2005/8/layout/bProcess4"/>
    <dgm:cxn modelId="{AAE52A03-A7C3-4EFC-804F-7D91503A4B62}" type="presParOf" srcId="{62E80262-C190-43BA-BD3B-77AE2252DE4C}" destId="{007EAA1C-D30D-475E-9CDC-5695E643BFE7}" srcOrd="12" destOrd="0" presId="urn:microsoft.com/office/officeart/2005/8/layout/bProcess4"/>
    <dgm:cxn modelId="{C36FFE6A-88CD-465C-9B1C-AFA8175690B6}" type="presParOf" srcId="{007EAA1C-D30D-475E-9CDC-5695E643BFE7}" destId="{B0D03767-7959-4135-8D4D-C017E6748E42}" srcOrd="0" destOrd="0" presId="urn:microsoft.com/office/officeart/2005/8/layout/bProcess4"/>
    <dgm:cxn modelId="{F65D8274-570D-4787-A4CC-5775F77A391E}" type="presParOf" srcId="{007EAA1C-D30D-475E-9CDC-5695E643BFE7}" destId="{84175B78-D64C-4419-BCD8-341EE24BD222}" srcOrd="1" destOrd="0" presId="urn:microsoft.com/office/officeart/2005/8/layout/bProcess4"/>
    <dgm:cxn modelId="{8E5C3123-7551-433B-8FD7-F3BB1C52C987}" type="presParOf" srcId="{62E80262-C190-43BA-BD3B-77AE2252DE4C}" destId="{3CAF0E1D-8244-4728-A9FE-A647C6027939}" srcOrd="13" destOrd="0" presId="urn:microsoft.com/office/officeart/2005/8/layout/bProcess4"/>
    <dgm:cxn modelId="{ACE68202-404F-44A4-8F75-A2D573F65610}" type="presParOf" srcId="{62E80262-C190-43BA-BD3B-77AE2252DE4C}" destId="{7C575B3A-7120-418C-AB05-1C5C78E9639A}" srcOrd="14" destOrd="0" presId="urn:microsoft.com/office/officeart/2005/8/layout/bProcess4"/>
    <dgm:cxn modelId="{D4406352-0A76-4CAA-B123-3F086352D922}" type="presParOf" srcId="{7C575B3A-7120-418C-AB05-1C5C78E9639A}" destId="{3509459C-C473-40AB-BA0A-87032E296614}" srcOrd="0" destOrd="0" presId="urn:microsoft.com/office/officeart/2005/8/layout/bProcess4"/>
    <dgm:cxn modelId="{069E59BC-3D85-4CE1-805C-F9081C7710DD}" type="presParOf" srcId="{7C575B3A-7120-418C-AB05-1C5C78E9639A}" destId="{7B457629-F5AE-4AE2-80C8-5A046C780B2C}" srcOrd="1" destOrd="0" presId="urn:microsoft.com/office/officeart/2005/8/layout/bProcess4"/>
    <dgm:cxn modelId="{03244CDC-31AE-4EC3-8C96-0301A09A4744}" type="presParOf" srcId="{62E80262-C190-43BA-BD3B-77AE2252DE4C}" destId="{2F74EC33-24C8-4039-B8AF-66D9563C1E21}" srcOrd="15" destOrd="0" presId="urn:microsoft.com/office/officeart/2005/8/layout/bProcess4"/>
    <dgm:cxn modelId="{4F46D9AC-0AB7-4F33-9667-C2811876529B}" type="presParOf" srcId="{62E80262-C190-43BA-BD3B-77AE2252DE4C}" destId="{8FA9D122-39B4-4F42-BA86-F15E00D83D45}" srcOrd="16" destOrd="0" presId="urn:microsoft.com/office/officeart/2005/8/layout/bProcess4"/>
    <dgm:cxn modelId="{13F87571-9116-4C52-9449-F97C58CB36B2}" type="presParOf" srcId="{8FA9D122-39B4-4F42-BA86-F15E00D83D45}" destId="{BC98706C-1830-4E6B-84A1-7AE736B1F479}" srcOrd="0" destOrd="0" presId="urn:microsoft.com/office/officeart/2005/8/layout/bProcess4"/>
    <dgm:cxn modelId="{C924F276-2BD4-4728-BFA9-B2ED483EFD07}" type="presParOf" srcId="{8FA9D122-39B4-4F42-BA86-F15E00D83D45}" destId="{DDB00779-F1FC-4B67-9B48-C57D270CFF9A}" srcOrd="1" destOrd="0" presId="urn:microsoft.com/office/officeart/2005/8/layout/bProcess4"/>
    <dgm:cxn modelId="{67F7C0B9-0EFD-4B9E-BBB5-1C99685A5FF9}" type="presParOf" srcId="{62E80262-C190-43BA-BD3B-77AE2252DE4C}" destId="{3BE99763-7C19-499D-B1F8-B19D6E2433B4}" srcOrd="17" destOrd="0" presId="urn:microsoft.com/office/officeart/2005/8/layout/bProcess4"/>
    <dgm:cxn modelId="{6CC51925-1F6E-485D-8CF0-0A4F80058DD9}" type="presParOf" srcId="{62E80262-C190-43BA-BD3B-77AE2252DE4C}" destId="{7B09C907-F351-4B82-85F3-4EE111F0A2FF}" srcOrd="18" destOrd="0" presId="urn:microsoft.com/office/officeart/2005/8/layout/bProcess4"/>
    <dgm:cxn modelId="{664D5F49-025D-4E26-BC47-E94519B2DADB}" type="presParOf" srcId="{7B09C907-F351-4B82-85F3-4EE111F0A2FF}" destId="{7BB75D3C-FC0D-4F93-8211-217C0B523022}" srcOrd="0" destOrd="0" presId="urn:microsoft.com/office/officeart/2005/8/layout/bProcess4"/>
    <dgm:cxn modelId="{AA998A41-4F2D-41E8-93B1-78AA4B5E0FB0}" type="presParOf" srcId="{7B09C907-F351-4B82-85F3-4EE111F0A2FF}" destId="{2BAD57B8-CF63-4FE3-8D8A-CF7E41B0503A}" srcOrd="1" destOrd="0" presId="urn:microsoft.com/office/officeart/2005/8/layout/bProcess4"/>
  </dgm:cxnLst>
  <dgm:bg/>
  <dgm:whole/>
</dgm:dataModel>
</file>

<file path=ppt/diagrams/data8.xml><?xml version="1.0" encoding="utf-8"?>
<dgm:dataModel xmlns:dgm="http://schemas.openxmlformats.org/drawingml/2006/diagram" xmlns:a="http://schemas.openxmlformats.org/drawingml/2006/main">
  <dgm:ptLst>
    <dgm:pt modelId="{298C1F1A-C1CA-4B44-9ABD-486FA1AD9BC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622F0EC2-8D15-46A1-962F-D566349C42C1}">
      <dgm:prSet phldrT="[Texto]" custT="1"/>
      <dgm:spPr/>
      <dgm:t>
        <a:bodyPr/>
        <a:lstStyle/>
        <a:p>
          <a:pPr>
            <a:spcAft>
              <a:spcPts val="0"/>
            </a:spcAft>
          </a:pPr>
          <a:r>
            <a:rPr lang="es-CR" sz="1100" b="1" noProof="0" dirty="0" smtClean="0">
              <a:latin typeface="Arial" pitchFamily="34" charset="0"/>
              <a:cs typeface="Arial" pitchFamily="34" charset="0"/>
            </a:rPr>
            <a:t>Gestión </a:t>
          </a:r>
        </a:p>
        <a:p>
          <a:pPr>
            <a:spcAft>
              <a:spcPts val="0"/>
            </a:spcAft>
          </a:pPr>
          <a:r>
            <a:rPr lang="es-CR" sz="1100" b="1" noProof="0" dirty="0" smtClean="0">
              <a:latin typeface="Arial" pitchFamily="34" charset="0"/>
              <a:cs typeface="Arial" pitchFamily="34" charset="0"/>
            </a:rPr>
            <a:t>del Aire</a:t>
          </a:r>
        </a:p>
        <a:p>
          <a:pPr>
            <a:spcAft>
              <a:spcPts val="0"/>
            </a:spcAft>
          </a:pPr>
          <a:r>
            <a:rPr lang="es-CR" sz="1100" b="1" noProof="0" dirty="0" smtClean="0">
              <a:latin typeface="Arial" pitchFamily="34" charset="0"/>
              <a:cs typeface="Arial" pitchFamily="34" charset="0"/>
            </a:rPr>
            <a:t>CI-Carbono Neutral</a:t>
          </a:r>
          <a:endParaRPr lang="es-CR" sz="1100" b="1" noProof="0" dirty="0">
            <a:latin typeface="Arial" pitchFamily="34" charset="0"/>
            <a:cs typeface="Arial" pitchFamily="34" charset="0"/>
          </a:endParaRPr>
        </a:p>
      </dgm:t>
    </dgm:pt>
    <dgm:pt modelId="{F779F164-7397-42A2-A6A7-F04E6570094A}" type="parTrans" cxnId="{071E2C7A-A21A-44DD-8554-C27EFE53E4A5}">
      <dgm:prSet/>
      <dgm:spPr/>
      <dgm:t>
        <a:bodyPr/>
        <a:lstStyle/>
        <a:p>
          <a:endParaRPr lang="es-CR" noProof="0"/>
        </a:p>
      </dgm:t>
    </dgm:pt>
    <dgm:pt modelId="{B0D68236-BFCD-40B7-87E8-6CD50D34AC9D}" type="sibTrans" cxnId="{071E2C7A-A21A-44DD-8554-C27EFE53E4A5}">
      <dgm:prSet/>
      <dgm:spPr/>
      <dgm:t>
        <a:bodyPr/>
        <a:lstStyle/>
        <a:p>
          <a:endParaRPr lang="es-CR" noProof="0"/>
        </a:p>
      </dgm:t>
    </dgm:pt>
    <dgm:pt modelId="{7E639443-C978-4B87-BB5D-C06B0B193E96}">
      <dgm:prSet phldrT="[Texto]" custT="1"/>
      <dgm:spPr/>
      <dgm:t>
        <a:bodyPr/>
        <a:lstStyle/>
        <a:p>
          <a:r>
            <a:rPr lang="es-CR" sz="1050" b="1" noProof="0" dirty="0" smtClean="0">
              <a:latin typeface="Arial" pitchFamily="34" charset="0"/>
              <a:cs typeface="Arial" pitchFamily="34" charset="0"/>
            </a:rPr>
            <a:t>Gestión de Residuos Sólidos</a:t>
          </a:r>
        </a:p>
        <a:p>
          <a:r>
            <a:rPr lang="es-CR" sz="1050" b="1" noProof="0" dirty="0" smtClean="0">
              <a:latin typeface="Arial" pitchFamily="34" charset="0"/>
              <a:cs typeface="Arial" pitchFamily="34" charset="0"/>
            </a:rPr>
            <a:t>CIMADES</a:t>
          </a:r>
          <a:endParaRPr lang="es-CR" sz="1050" b="1" noProof="0" dirty="0">
            <a:latin typeface="Arial" pitchFamily="34" charset="0"/>
            <a:cs typeface="Arial" pitchFamily="34" charset="0"/>
          </a:endParaRPr>
        </a:p>
      </dgm:t>
    </dgm:pt>
    <dgm:pt modelId="{63BBB97C-3D59-4CCC-9BD8-9B02886D9CC4}" type="parTrans" cxnId="{71AD082C-9D5B-46B9-915F-74417CDDEF96}">
      <dgm:prSet/>
      <dgm:spPr/>
      <dgm:t>
        <a:bodyPr/>
        <a:lstStyle/>
        <a:p>
          <a:endParaRPr lang="es-CR" noProof="0"/>
        </a:p>
      </dgm:t>
    </dgm:pt>
    <dgm:pt modelId="{AF6ADB7D-3378-492F-8587-C0032665B541}" type="sibTrans" cxnId="{71AD082C-9D5B-46B9-915F-74417CDDEF96}">
      <dgm:prSet/>
      <dgm:spPr/>
      <dgm:t>
        <a:bodyPr/>
        <a:lstStyle/>
        <a:p>
          <a:endParaRPr lang="es-CR" noProof="0"/>
        </a:p>
      </dgm:t>
    </dgm:pt>
    <dgm:pt modelId="{B6E04DF5-185E-4706-B8E5-8D49F8F3C212}">
      <dgm:prSet phldrT="[Texto]" custT="1"/>
      <dgm:spPr/>
      <dgm:t>
        <a:bodyPr/>
        <a:lstStyle/>
        <a:p>
          <a:r>
            <a:rPr lang="es-CR" sz="1100" b="1" noProof="0" dirty="0" smtClean="0">
              <a:latin typeface="Arial" pitchFamily="34" charset="0"/>
              <a:cs typeface="Arial" pitchFamily="34" charset="0"/>
            </a:rPr>
            <a:t>Gestión del Agua </a:t>
          </a:r>
        </a:p>
        <a:p>
          <a:r>
            <a:rPr lang="es-CR" sz="1100" b="1" noProof="0" dirty="0" smtClean="0">
              <a:latin typeface="Arial" pitchFamily="34" charset="0"/>
              <a:cs typeface="Arial" pitchFamily="34" charset="0"/>
            </a:rPr>
            <a:t>CI-Aguas</a:t>
          </a:r>
          <a:endParaRPr lang="es-CR" sz="1100" b="1" noProof="0" dirty="0">
            <a:latin typeface="Arial" pitchFamily="34" charset="0"/>
            <a:cs typeface="Arial" pitchFamily="34" charset="0"/>
          </a:endParaRPr>
        </a:p>
      </dgm:t>
    </dgm:pt>
    <dgm:pt modelId="{EB65105D-7452-4FFA-9748-692A00879419}" type="parTrans" cxnId="{C8CFA562-4265-4F79-A495-B55D46FA30E3}">
      <dgm:prSet/>
      <dgm:spPr/>
      <dgm:t>
        <a:bodyPr/>
        <a:lstStyle/>
        <a:p>
          <a:endParaRPr lang="es-CR" noProof="0"/>
        </a:p>
      </dgm:t>
    </dgm:pt>
    <dgm:pt modelId="{E8CC324F-F0DA-4C39-987F-FCC85C03A5B4}" type="sibTrans" cxnId="{C8CFA562-4265-4F79-A495-B55D46FA30E3}">
      <dgm:prSet/>
      <dgm:spPr/>
      <dgm:t>
        <a:bodyPr/>
        <a:lstStyle/>
        <a:p>
          <a:endParaRPr lang="es-CR" noProof="0"/>
        </a:p>
      </dgm:t>
    </dgm:pt>
    <dgm:pt modelId="{55A2138A-C184-4863-ACDB-4D9B7CC179EA}">
      <dgm:prSet phldrT="[Texto]" custT="1"/>
      <dgm:spPr/>
      <dgm:t>
        <a:bodyPr/>
        <a:lstStyle/>
        <a:p>
          <a:r>
            <a:rPr lang="es-CR" sz="1050" b="1" noProof="0" dirty="0" smtClean="0">
              <a:latin typeface="Arial" pitchFamily="34" charset="0"/>
              <a:cs typeface="Arial" pitchFamily="34" charset="0"/>
            </a:rPr>
            <a:t>Gestión de los Cambios en los Usos del Suelo y de la Flora</a:t>
          </a:r>
        </a:p>
        <a:p>
          <a:r>
            <a:rPr lang="es-CR" sz="1050" b="1" noProof="0" dirty="0" smtClean="0">
              <a:latin typeface="Arial" pitchFamily="34" charset="0"/>
              <a:cs typeface="Arial" pitchFamily="34" charset="0"/>
            </a:rPr>
            <a:t>CI-Foresta</a:t>
          </a:r>
          <a:endParaRPr lang="es-CR" sz="1050" b="1" noProof="0" dirty="0">
            <a:latin typeface="Arial" pitchFamily="34" charset="0"/>
            <a:cs typeface="Arial" pitchFamily="34" charset="0"/>
          </a:endParaRPr>
        </a:p>
      </dgm:t>
    </dgm:pt>
    <dgm:pt modelId="{1CBA78B6-7611-48DC-8C07-81973ACBB03B}" type="parTrans" cxnId="{634F4349-D341-4899-B0E6-B2D68231C045}">
      <dgm:prSet/>
      <dgm:spPr/>
      <dgm:t>
        <a:bodyPr/>
        <a:lstStyle/>
        <a:p>
          <a:endParaRPr lang="es-CR" noProof="0"/>
        </a:p>
      </dgm:t>
    </dgm:pt>
    <dgm:pt modelId="{06009A3A-01AB-4316-8678-0B9ECE6541CC}" type="sibTrans" cxnId="{634F4349-D341-4899-B0E6-B2D68231C045}">
      <dgm:prSet/>
      <dgm:spPr/>
      <dgm:t>
        <a:bodyPr/>
        <a:lstStyle/>
        <a:p>
          <a:endParaRPr lang="es-CR" noProof="0"/>
        </a:p>
      </dgm:t>
    </dgm:pt>
    <dgm:pt modelId="{1A186DD9-191F-4D5A-9FBA-68B9AEC01FF9}">
      <dgm:prSet phldrT="[Texto]" custT="1"/>
      <dgm:spPr/>
      <dgm:t>
        <a:bodyPr/>
        <a:lstStyle/>
        <a:p>
          <a:r>
            <a:rPr lang="es-CR" sz="1050" b="1" noProof="0" dirty="0" smtClean="0">
              <a:latin typeface="Arial" pitchFamily="34" charset="0"/>
              <a:cs typeface="Arial" pitchFamily="34" charset="0"/>
            </a:rPr>
            <a:t>Gestión Integral en las 'Sodas'</a:t>
          </a:r>
          <a:endParaRPr lang="es-CR" sz="1050" b="1" noProof="0" dirty="0">
            <a:latin typeface="Arial" pitchFamily="34" charset="0"/>
            <a:cs typeface="Arial" pitchFamily="34" charset="0"/>
          </a:endParaRPr>
        </a:p>
      </dgm:t>
    </dgm:pt>
    <dgm:pt modelId="{B2A06933-9EE7-4EE5-8E54-9F1B1E6DEAAA}" type="parTrans" cxnId="{DCD07355-0D6B-4CD8-896F-A724513AD97A}">
      <dgm:prSet/>
      <dgm:spPr/>
      <dgm:t>
        <a:bodyPr/>
        <a:lstStyle/>
        <a:p>
          <a:endParaRPr lang="es-CR" noProof="0"/>
        </a:p>
      </dgm:t>
    </dgm:pt>
    <dgm:pt modelId="{A186009F-B349-4EEF-B84E-AA2BD430276F}" type="sibTrans" cxnId="{DCD07355-0D6B-4CD8-896F-A724513AD97A}">
      <dgm:prSet/>
      <dgm:spPr/>
      <dgm:t>
        <a:bodyPr/>
        <a:lstStyle/>
        <a:p>
          <a:endParaRPr lang="es-CR" noProof="0"/>
        </a:p>
      </dgm:t>
    </dgm:pt>
    <dgm:pt modelId="{8D240802-0FF0-4BBF-A9C2-7E02CB8555F7}">
      <dgm:prSet phldrT="[Texto]" phldr="1"/>
      <dgm:spPr/>
      <dgm:t>
        <a:bodyPr/>
        <a:lstStyle/>
        <a:p>
          <a:endParaRPr lang="es-CR" noProof="0" dirty="0"/>
        </a:p>
      </dgm:t>
    </dgm:pt>
    <dgm:pt modelId="{9DF62CE8-B412-472E-888D-90DF64D24763}" type="parTrans" cxnId="{3B6501EB-4E4F-4BA9-98DB-C038049B3D08}">
      <dgm:prSet/>
      <dgm:spPr/>
      <dgm:t>
        <a:bodyPr/>
        <a:lstStyle/>
        <a:p>
          <a:endParaRPr lang="es-CR" noProof="0"/>
        </a:p>
      </dgm:t>
    </dgm:pt>
    <dgm:pt modelId="{D36B6A25-C9E5-44DC-B235-8941B46C648E}" type="sibTrans" cxnId="{3B6501EB-4E4F-4BA9-98DB-C038049B3D08}">
      <dgm:prSet/>
      <dgm:spPr/>
      <dgm:t>
        <a:bodyPr/>
        <a:lstStyle/>
        <a:p>
          <a:endParaRPr lang="es-CR" noProof="0"/>
        </a:p>
      </dgm:t>
    </dgm:pt>
    <dgm:pt modelId="{051F6F35-44E6-4E23-807E-C5842AAD57B0}">
      <dgm:prSet phldrT="[Texto]" phldr="1"/>
      <dgm:spPr/>
      <dgm:t>
        <a:bodyPr/>
        <a:lstStyle/>
        <a:p>
          <a:endParaRPr lang="es-CR" noProof="0" dirty="0"/>
        </a:p>
      </dgm:t>
    </dgm:pt>
    <dgm:pt modelId="{0BDA7995-08AD-4BE9-9398-FE64526F318C}" type="parTrans" cxnId="{26D1B217-554D-4ACE-8C9D-BD37B2F18E08}">
      <dgm:prSet/>
      <dgm:spPr/>
      <dgm:t>
        <a:bodyPr/>
        <a:lstStyle/>
        <a:p>
          <a:endParaRPr lang="es-CR" noProof="0"/>
        </a:p>
      </dgm:t>
    </dgm:pt>
    <dgm:pt modelId="{B45AD715-9C94-4420-B852-8E453FB31C6B}" type="sibTrans" cxnId="{26D1B217-554D-4ACE-8C9D-BD37B2F18E08}">
      <dgm:prSet/>
      <dgm:spPr/>
      <dgm:t>
        <a:bodyPr/>
        <a:lstStyle/>
        <a:p>
          <a:endParaRPr lang="es-CR" noProof="0"/>
        </a:p>
      </dgm:t>
    </dgm:pt>
    <dgm:pt modelId="{CAC7C134-651E-4E74-9E2E-729C1E1FA53F}">
      <dgm:prSet phldrT="[Texto]" phldr="1"/>
      <dgm:spPr/>
      <dgm:t>
        <a:bodyPr/>
        <a:lstStyle/>
        <a:p>
          <a:endParaRPr lang="es-CR" noProof="0" dirty="0"/>
        </a:p>
      </dgm:t>
    </dgm:pt>
    <dgm:pt modelId="{7914DEA3-EE16-4EA1-BD32-370D56BA7D73}" type="parTrans" cxnId="{9A1870B0-AC67-4F8E-B287-01D9F8C9CFF1}">
      <dgm:prSet/>
      <dgm:spPr/>
      <dgm:t>
        <a:bodyPr/>
        <a:lstStyle/>
        <a:p>
          <a:endParaRPr lang="es-CR" noProof="0"/>
        </a:p>
      </dgm:t>
    </dgm:pt>
    <dgm:pt modelId="{88BB62C8-2C9D-4CA4-BF16-260BD34EF372}" type="sibTrans" cxnId="{9A1870B0-AC67-4F8E-B287-01D9F8C9CFF1}">
      <dgm:prSet/>
      <dgm:spPr/>
      <dgm:t>
        <a:bodyPr/>
        <a:lstStyle/>
        <a:p>
          <a:endParaRPr lang="es-CR" noProof="0"/>
        </a:p>
      </dgm:t>
    </dgm:pt>
    <dgm:pt modelId="{7C725B3A-7075-4F8F-B85C-F4941506F5DC}">
      <dgm:prSet phldrT="[Texto]" custT="1"/>
      <dgm:spPr/>
      <dgm:t>
        <a:bodyPr/>
        <a:lstStyle/>
        <a:p>
          <a:pPr algn="ctr"/>
          <a:endParaRPr lang="es-CR" sz="2000" b="1" noProof="0" dirty="0">
            <a:latin typeface="Arial" pitchFamily="34" charset="0"/>
            <a:cs typeface="Arial" pitchFamily="34" charset="0"/>
          </a:endParaRPr>
        </a:p>
      </dgm:t>
    </dgm:pt>
    <dgm:pt modelId="{C056F928-A025-48E7-A37B-C008E3214265}" type="sibTrans" cxnId="{2DEB26EA-6616-46F6-BBD3-2C28B2084E74}">
      <dgm:prSet/>
      <dgm:spPr/>
      <dgm:t>
        <a:bodyPr/>
        <a:lstStyle/>
        <a:p>
          <a:endParaRPr lang="es-CR" noProof="0"/>
        </a:p>
      </dgm:t>
    </dgm:pt>
    <dgm:pt modelId="{5A614E46-7027-4220-926F-6CF78E5025EF}" type="parTrans" cxnId="{2DEB26EA-6616-46F6-BBD3-2C28B2084E74}">
      <dgm:prSet/>
      <dgm:spPr/>
      <dgm:t>
        <a:bodyPr/>
        <a:lstStyle/>
        <a:p>
          <a:endParaRPr lang="es-CR" noProof="0"/>
        </a:p>
      </dgm:t>
    </dgm:pt>
    <dgm:pt modelId="{CCACBF4B-CA53-4FFD-9539-4B1B35988626}">
      <dgm:prSet phldrT="[Texto]" custT="1"/>
      <dgm:spPr/>
      <dgm:t>
        <a:bodyPr/>
        <a:lstStyle/>
        <a:p>
          <a:r>
            <a:rPr lang="es-CR" sz="1100" b="1" noProof="0" dirty="0" smtClean="0">
              <a:latin typeface="Arial" pitchFamily="34" charset="0"/>
              <a:cs typeface="Arial" pitchFamily="34" charset="0"/>
            </a:rPr>
            <a:t>Gestión del Desempeño Ambiental</a:t>
          </a:r>
          <a:endParaRPr lang="es-CR" sz="1100" b="1" noProof="0" dirty="0">
            <a:latin typeface="Arial" pitchFamily="34" charset="0"/>
            <a:cs typeface="Arial" pitchFamily="34" charset="0"/>
          </a:endParaRPr>
        </a:p>
      </dgm:t>
    </dgm:pt>
    <dgm:pt modelId="{F0B0D0AF-398D-4004-9F76-8FF64B17250C}" type="sibTrans" cxnId="{A278D4DA-F9B4-45FD-AE4D-584C081287B1}">
      <dgm:prSet/>
      <dgm:spPr/>
      <dgm:t>
        <a:bodyPr/>
        <a:lstStyle/>
        <a:p>
          <a:endParaRPr lang="es-CR" noProof="0"/>
        </a:p>
      </dgm:t>
    </dgm:pt>
    <dgm:pt modelId="{674EB72F-9A40-4BE3-B0B0-4684957D1A0F}" type="parTrans" cxnId="{A278D4DA-F9B4-45FD-AE4D-584C081287B1}">
      <dgm:prSet/>
      <dgm:spPr/>
      <dgm:t>
        <a:bodyPr/>
        <a:lstStyle/>
        <a:p>
          <a:endParaRPr lang="es-CR" noProof="0"/>
        </a:p>
      </dgm:t>
    </dgm:pt>
    <dgm:pt modelId="{292C4673-7001-475E-880B-CDAAE697F23F}" type="pres">
      <dgm:prSet presAssocID="{298C1F1A-C1CA-4B44-9ABD-486FA1AD9BCD}" presName="compositeShape" presStyleCnt="0">
        <dgm:presLayoutVars>
          <dgm:chMax val="7"/>
          <dgm:dir/>
          <dgm:resizeHandles val="exact"/>
        </dgm:presLayoutVars>
      </dgm:prSet>
      <dgm:spPr/>
      <dgm:t>
        <a:bodyPr/>
        <a:lstStyle/>
        <a:p>
          <a:endParaRPr lang="es-ES"/>
        </a:p>
      </dgm:t>
    </dgm:pt>
    <dgm:pt modelId="{FA495ACA-BDC2-4B12-BA26-0C5CC075988A}" type="pres">
      <dgm:prSet presAssocID="{7C725B3A-7075-4F8F-B85C-F4941506F5DC}" presName="circ1" presStyleLbl="vennNode1" presStyleIdx="0" presStyleCnt="7" custScaleX="187975" custScaleY="162042" custLinFactNeighborX="2737" custLinFactNeighborY="39647"/>
      <dgm:spPr/>
      <dgm:t>
        <a:bodyPr/>
        <a:lstStyle/>
        <a:p>
          <a:endParaRPr lang="es-CR"/>
        </a:p>
      </dgm:t>
    </dgm:pt>
    <dgm:pt modelId="{EB039203-8C81-41F9-B5DC-1943B523EABF}" type="pres">
      <dgm:prSet presAssocID="{7C725B3A-7075-4F8F-B85C-F4941506F5DC}" presName="circ1Tx" presStyleLbl="revTx" presStyleIdx="0" presStyleCnt="0" custScaleX="249808" custScaleY="46078" custLinFactNeighborX="-13538" custLinFactNeighborY="-13480">
        <dgm:presLayoutVars>
          <dgm:chMax val="0"/>
          <dgm:chPref val="0"/>
          <dgm:bulletEnabled val="1"/>
        </dgm:presLayoutVars>
      </dgm:prSet>
      <dgm:spPr/>
      <dgm:t>
        <a:bodyPr/>
        <a:lstStyle/>
        <a:p>
          <a:endParaRPr lang="en-US"/>
        </a:p>
      </dgm:t>
    </dgm:pt>
    <dgm:pt modelId="{EAE5C55B-D753-48AC-8448-49C6D236E674}" type="pres">
      <dgm:prSet presAssocID="{CCACBF4B-CA53-4FFD-9539-4B1B35988626}" presName="circ2" presStyleLbl="vennNode1" presStyleIdx="1" presStyleCnt="7" custLinFactNeighborX="74826" custLinFactNeighborY="-64779"/>
      <dgm:spPr/>
      <dgm:t>
        <a:bodyPr/>
        <a:lstStyle/>
        <a:p>
          <a:endParaRPr lang="es-CR"/>
        </a:p>
      </dgm:t>
    </dgm:pt>
    <dgm:pt modelId="{52B78166-534C-4ECD-84B0-21D652201BBA}" type="pres">
      <dgm:prSet presAssocID="{CCACBF4B-CA53-4FFD-9539-4B1B35988626}" presName="circ2Tx" presStyleLbl="revTx" presStyleIdx="0" presStyleCnt="0" custLinFactNeighborX="-37150" custLinFactNeighborY="-27629">
        <dgm:presLayoutVars>
          <dgm:chMax val="0"/>
          <dgm:chPref val="0"/>
          <dgm:bulletEnabled val="1"/>
        </dgm:presLayoutVars>
      </dgm:prSet>
      <dgm:spPr/>
      <dgm:t>
        <a:bodyPr/>
        <a:lstStyle/>
        <a:p>
          <a:endParaRPr lang="es-ES"/>
        </a:p>
      </dgm:t>
    </dgm:pt>
    <dgm:pt modelId="{5EEA73A6-6E44-4867-8587-A92409B38475}" type="pres">
      <dgm:prSet presAssocID="{B6E04DF5-185E-4706-B8E5-8D49F8F3C212}" presName="circ3" presStyleLbl="vennNode1" presStyleIdx="2" presStyleCnt="7" custLinFactX="5188" custLinFactNeighborX="100000" custLinFactNeighborY="-8139"/>
      <dgm:spPr/>
      <dgm:t>
        <a:bodyPr/>
        <a:lstStyle/>
        <a:p>
          <a:endParaRPr lang="es-CR"/>
        </a:p>
      </dgm:t>
    </dgm:pt>
    <dgm:pt modelId="{6B45D385-44F9-4C6F-862F-A28707C02292}" type="pres">
      <dgm:prSet presAssocID="{B6E04DF5-185E-4706-B8E5-8D49F8F3C212}" presName="circ3Tx" presStyleLbl="revTx" presStyleIdx="0" presStyleCnt="0" custLinFactNeighborX="-9745" custLinFactNeighborY="-20693">
        <dgm:presLayoutVars>
          <dgm:chMax val="0"/>
          <dgm:chPref val="0"/>
          <dgm:bulletEnabled val="1"/>
        </dgm:presLayoutVars>
      </dgm:prSet>
      <dgm:spPr/>
      <dgm:t>
        <a:bodyPr/>
        <a:lstStyle/>
        <a:p>
          <a:endParaRPr lang="en-US"/>
        </a:p>
      </dgm:t>
    </dgm:pt>
    <dgm:pt modelId="{48366566-A4AB-4D58-858C-4628813C9F98}" type="pres">
      <dgm:prSet presAssocID="{55A2138A-C184-4863-ACDB-4D9B7CC179EA}" presName="circ4" presStyleLbl="vennNode1" presStyleIdx="3" presStyleCnt="7" custLinFactNeighborX="94129" custLinFactNeighborY="55980"/>
      <dgm:spPr/>
      <dgm:t>
        <a:bodyPr/>
        <a:lstStyle/>
        <a:p>
          <a:endParaRPr lang="es-CR"/>
        </a:p>
      </dgm:t>
    </dgm:pt>
    <dgm:pt modelId="{EC2BBECC-10C0-451E-AB62-E175F64CF269}" type="pres">
      <dgm:prSet presAssocID="{55A2138A-C184-4863-ACDB-4D9B7CC179EA}" presName="circ4Tx" presStyleLbl="revTx" presStyleIdx="0" presStyleCnt="0" custScaleX="68186" custLinFactNeighborX="-4486" custLinFactNeighborY="-26448">
        <dgm:presLayoutVars>
          <dgm:chMax val="0"/>
          <dgm:chPref val="0"/>
          <dgm:bulletEnabled val="1"/>
        </dgm:presLayoutVars>
      </dgm:prSet>
      <dgm:spPr/>
      <dgm:t>
        <a:bodyPr/>
        <a:lstStyle/>
        <a:p>
          <a:endParaRPr lang="en-US"/>
        </a:p>
      </dgm:t>
    </dgm:pt>
    <dgm:pt modelId="{2A69CAC3-187E-4AB4-9D28-A082281931B5}" type="pres">
      <dgm:prSet presAssocID="{622F0EC2-8D15-46A1-962F-D566349C42C1}" presName="circ5" presStyleLbl="vennNode1" presStyleIdx="4" presStyleCnt="7" custLinFactNeighborX="-83037" custLinFactNeighborY="57235"/>
      <dgm:spPr/>
      <dgm:t>
        <a:bodyPr/>
        <a:lstStyle/>
        <a:p>
          <a:endParaRPr lang="es-CR"/>
        </a:p>
      </dgm:t>
    </dgm:pt>
    <dgm:pt modelId="{E5BD8928-DC16-4BEB-AB50-ABC912687709}" type="pres">
      <dgm:prSet presAssocID="{622F0EC2-8D15-46A1-962F-D566349C42C1}" presName="circ5Tx" presStyleLbl="revTx" presStyleIdx="0" presStyleCnt="0" custScaleX="118547" custLinFactNeighborX="15131" custLinFactNeighborY="-22148">
        <dgm:presLayoutVars>
          <dgm:chMax val="0"/>
          <dgm:chPref val="0"/>
          <dgm:bulletEnabled val="1"/>
        </dgm:presLayoutVars>
      </dgm:prSet>
      <dgm:spPr/>
      <dgm:t>
        <a:bodyPr/>
        <a:lstStyle/>
        <a:p>
          <a:endParaRPr lang="es-ES"/>
        </a:p>
      </dgm:t>
    </dgm:pt>
    <dgm:pt modelId="{F67FDD2A-77A9-476B-B743-0E3B40516EFA}" type="pres">
      <dgm:prSet presAssocID="{7E639443-C978-4B87-BB5D-C06B0B193E96}" presName="circ6" presStyleLbl="vennNode1" presStyleIdx="5" presStyleCnt="7" custLinFactX="-5849" custLinFactNeighborX="-100000" custLinFactNeighborY="-3650"/>
      <dgm:spPr/>
      <dgm:t>
        <a:bodyPr/>
        <a:lstStyle/>
        <a:p>
          <a:endParaRPr lang="es-CR"/>
        </a:p>
      </dgm:t>
    </dgm:pt>
    <dgm:pt modelId="{47445665-2C1B-4689-88DF-B6D72680F7DC}" type="pres">
      <dgm:prSet presAssocID="{7E639443-C978-4B87-BB5D-C06B0B193E96}" presName="circ6Tx" presStyleLbl="revTx" presStyleIdx="0" presStyleCnt="0" custScaleX="99112" custLinFactNeighborX="12191" custLinFactNeighborY="-8260">
        <dgm:presLayoutVars>
          <dgm:chMax val="0"/>
          <dgm:chPref val="0"/>
          <dgm:bulletEnabled val="1"/>
        </dgm:presLayoutVars>
      </dgm:prSet>
      <dgm:spPr/>
      <dgm:t>
        <a:bodyPr/>
        <a:lstStyle/>
        <a:p>
          <a:endParaRPr lang="en-US"/>
        </a:p>
      </dgm:t>
    </dgm:pt>
    <dgm:pt modelId="{C98E73B3-2E3D-455E-9F43-2A93294FEA32}" type="pres">
      <dgm:prSet presAssocID="{1A186DD9-191F-4D5A-9FBA-68B9AEC01FF9}" presName="circ7" presStyleLbl="vennNode1" presStyleIdx="6" presStyleCnt="7" custLinFactNeighborX="-84064" custLinFactNeighborY="-52918"/>
      <dgm:spPr/>
      <dgm:t>
        <a:bodyPr/>
        <a:lstStyle/>
        <a:p>
          <a:endParaRPr lang="es-CR"/>
        </a:p>
      </dgm:t>
    </dgm:pt>
    <dgm:pt modelId="{A7A5B5A1-7181-47F6-8EC7-9B10203E8F25}" type="pres">
      <dgm:prSet presAssocID="{1A186DD9-191F-4D5A-9FBA-68B9AEC01FF9}" presName="circ7Tx" presStyleLbl="revTx" presStyleIdx="0" presStyleCnt="0" custLinFactNeighborX="30794" custLinFactNeighborY="-7709">
        <dgm:presLayoutVars>
          <dgm:chMax val="0"/>
          <dgm:chPref val="0"/>
          <dgm:bulletEnabled val="1"/>
        </dgm:presLayoutVars>
      </dgm:prSet>
      <dgm:spPr/>
      <dgm:t>
        <a:bodyPr/>
        <a:lstStyle/>
        <a:p>
          <a:endParaRPr lang="en-US"/>
        </a:p>
      </dgm:t>
    </dgm:pt>
  </dgm:ptLst>
  <dgm:cxnLst>
    <dgm:cxn modelId="{A3AC8C9B-99D6-498A-878C-C2B1EC442729}" type="presOf" srcId="{1A186DD9-191F-4D5A-9FBA-68B9AEC01FF9}" destId="{A7A5B5A1-7181-47F6-8EC7-9B10203E8F25}" srcOrd="0" destOrd="0" presId="urn:microsoft.com/office/officeart/2005/8/layout/venn1"/>
    <dgm:cxn modelId="{71AD082C-9D5B-46B9-915F-74417CDDEF96}" srcId="{298C1F1A-C1CA-4B44-9ABD-486FA1AD9BCD}" destId="{7E639443-C978-4B87-BB5D-C06B0B193E96}" srcOrd="5" destOrd="0" parTransId="{63BBB97C-3D59-4CCC-9BD8-9B02886D9CC4}" sibTransId="{AF6ADB7D-3378-492F-8587-C0032665B541}"/>
    <dgm:cxn modelId="{9A1870B0-AC67-4F8E-B287-01D9F8C9CFF1}" srcId="{298C1F1A-C1CA-4B44-9ABD-486FA1AD9BCD}" destId="{CAC7C134-651E-4E74-9E2E-729C1E1FA53F}" srcOrd="9" destOrd="0" parTransId="{7914DEA3-EE16-4EA1-BD32-370D56BA7D73}" sibTransId="{88BB62C8-2C9D-4CA4-BF16-260BD34EF372}"/>
    <dgm:cxn modelId="{DCD07355-0D6B-4CD8-896F-A724513AD97A}" srcId="{298C1F1A-C1CA-4B44-9ABD-486FA1AD9BCD}" destId="{1A186DD9-191F-4D5A-9FBA-68B9AEC01FF9}" srcOrd="6" destOrd="0" parTransId="{B2A06933-9EE7-4EE5-8E54-9F1B1E6DEAAA}" sibTransId="{A186009F-B349-4EEF-B84E-AA2BD430276F}"/>
    <dgm:cxn modelId="{9C1EA7E3-2A2B-4FF1-8637-B2395E1AF716}" type="presOf" srcId="{7E639443-C978-4B87-BB5D-C06B0B193E96}" destId="{47445665-2C1B-4689-88DF-B6D72680F7DC}" srcOrd="0" destOrd="0" presId="urn:microsoft.com/office/officeart/2005/8/layout/venn1"/>
    <dgm:cxn modelId="{9C5F144D-FB8A-494E-B763-62AEE9F6C158}" type="presOf" srcId="{CCACBF4B-CA53-4FFD-9539-4B1B35988626}" destId="{52B78166-534C-4ECD-84B0-21D652201BBA}" srcOrd="0" destOrd="0" presId="urn:microsoft.com/office/officeart/2005/8/layout/venn1"/>
    <dgm:cxn modelId="{3B6501EB-4E4F-4BA9-98DB-C038049B3D08}" srcId="{298C1F1A-C1CA-4B44-9ABD-486FA1AD9BCD}" destId="{8D240802-0FF0-4BBF-A9C2-7E02CB8555F7}" srcOrd="7" destOrd="0" parTransId="{9DF62CE8-B412-472E-888D-90DF64D24763}" sibTransId="{D36B6A25-C9E5-44DC-B235-8941B46C648E}"/>
    <dgm:cxn modelId="{634F4349-D341-4899-B0E6-B2D68231C045}" srcId="{298C1F1A-C1CA-4B44-9ABD-486FA1AD9BCD}" destId="{55A2138A-C184-4863-ACDB-4D9B7CC179EA}" srcOrd="3" destOrd="0" parTransId="{1CBA78B6-7611-48DC-8C07-81973ACBB03B}" sibTransId="{06009A3A-01AB-4316-8678-0B9ECE6541CC}"/>
    <dgm:cxn modelId="{72D9C546-F5BC-46D7-9D55-E5AC34828F72}" type="presOf" srcId="{7C725B3A-7075-4F8F-B85C-F4941506F5DC}" destId="{EB039203-8C81-41F9-B5DC-1943B523EABF}" srcOrd="0" destOrd="0" presId="urn:microsoft.com/office/officeart/2005/8/layout/venn1"/>
    <dgm:cxn modelId="{3E5CDC0D-D38B-4331-983F-122183E905D1}" type="presOf" srcId="{298C1F1A-C1CA-4B44-9ABD-486FA1AD9BCD}" destId="{292C4673-7001-475E-880B-CDAAE697F23F}" srcOrd="0" destOrd="0" presId="urn:microsoft.com/office/officeart/2005/8/layout/venn1"/>
    <dgm:cxn modelId="{26D1B217-554D-4ACE-8C9D-BD37B2F18E08}" srcId="{298C1F1A-C1CA-4B44-9ABD-486FA1AD9BCD}" destId="{051F6F35-44E6-4E23-807E-C5842AAD57B0}" srcOrd="8" destOrd="0" parTransId="{0BDA7995-08AD-4BE9-9398-FE64526F318C}" sibTransId="{B45AD715-9C94-4420-B852-8E453FB31C6B}"/>
    <dgm:cxn modelId="{C8CFA562-4265-4F79-A495-B55D46FA30E3}" srcId="{298C1F1A-C1CA-4B44-9ABD-486FA1AD9BCD}" destId="{B6E04DF5-185E-4706-B8E5-8D49F8F3C212}" srcOrd="2" destOrd="0" parTransId="{EB65105D-7452-4FFA-9748-692A00879419}" sibTransId="{E8CC324F-F0DA-4C39-987F-FCC85C03A5B4}"/>
    <dgm:cxn modelId="{071E2C7A-A21A-44DD-8554-C27EFE53E4A5}" srcId="{298C1F1A-C1CA-4B44-9ABD-486FA1AD9BCD}" destId="{622F0EC2-8D15-46A1-962F-D566349C42C1}" srcOrd="4" destOrd="0" parTransId="{F779F164-7397-42A2-A6A7-F04E6570094A}" sibTransId="{B0D68236-BFCD-40B7-87E8-6CD50D34AC9D}"/>
    <dgm:cxn modelId="{2DEB26EA-6616-46F6-BBD3-2C28B2084E74}" srcId="{298C1F1A-C1CA-4B44-9ABD-486FA1AD9BCD}" destId="{7C725B3A-7075-4F8F-B85C-F4941506F5DC}" srcOrd="0" destOrd="0" parTransId="{5A614E46-7027-4220-926F-6CF78E5025EF}" sibTransId="{C056F928-A025-48E7-A37B-C008E3214265}"/>
    <dgm:cxn modelId="{AC088F0B-4ED3-4B92-8C6B-7CB4ADA74514}" type="presOf" srcId="{622F0EC2-8D15-46A1-962F-D566349C42C1}" destId="{E5BD8928-DC16-4BEB-AB50-ABC912687709}" srcOrd="0" destOrd="0" presId="urn:microsoft.com/office/officeart/2005/8/layout/venn1"/>
    <dgm:cxn modelId="{EB35D26B-39DB-4394-806F-2DBE23130C05}" type="presOf" srcId="{55A2138A-C184-4863-ACDB-4D9B7CC179EA}" destId="{EC2BBECC-10C0-451E-AB62-E175F64CF269}" srcOrd="0" destOrd="0" presId="urn:microsoft.com/office/officeart/2005/8/layout/venn1"/>
    <dgm:cxn modelId="{C9091603-6A6F-4CBB-9262-9A1464C3AA70}" type="presOf" srcId="{B6E04DF5-185E-4706-B8E5-8D49F8F3C212}" destId="{6B45D385-44F9-4C6F-862F-A28707C02292}" srcOrd="0" destOrd="0" presId="urn:microsoft.com/office/officeart/2005/8/layout/venn1"/>
    <dgm:cxn modelId="{A278D4DA-F9B4-45FD-AE4D-584C081287B1}" srcId="{298C1F1A-C1CA-4B44-9ABD-486FA1AD9BCD}" destId="{CCACBF4B-CA53-4FFD-9539-4B1B35988626}" srcOrd="1" destOrd="0" parTransId="{674EB72F-9A40-4BE3-B0B0-4684957D1A0F}" sibTransId="{F0B0D0AF-398D-4004-9F76-8FF64B17250C}"/>
    <dgm:cxn modelId="{FE00A127-31C6-48EA-A78E-1F43041A3F31}" type="presParOf" srcId="{292C4673-7001-475E-880B-CDAAE697F23F}" destId="{FA495ACA-BDC2-4B12-BA26-0C5CC075988A}" srcOrd="0" destOrd="0" presId="urn:microsoft.com/office/officeart/2005/8/layout/venn1"/>
    <dgm:cxn modelId="{E1D5C45B-C3D1-4DE8-97CE-D5A8A10E33E6}" type="presParOf" srcId="{292C4673-7001-475E-880B-CDAAE697F23F}" destId="{EB039203-8C81-41F9-B5DC-1943B523EABF}" srcOrd="1" destOrd="0" presId="urn:microsoft.com/office/officeart/2005/8/layout/venn1"/>
    <dgm:cxn modelId="{F6F458C5-9DFB-4D3E-85A4-740D90545C8F}" type="presParOf" srcId="{292C4673-7001-475E-880B-CDAAE697F23F}" destId="{EAE5C55B-D753-48AC-8448-49C6D236E674}" srcOrd="2" destOrd="0" presId="urn:microsoft.com/office/officeart/2005/8/layout/venn1"/>
    <dgm:cxn modelId="{EFD4DECE-376D-4BD7-9E9D-99A2244F0CA2}" type="presParOf" srcId="{292C4673-7001-475E-880B-CDAAE697F23F}" destId="{52B78166-534C-4ECD-84B0-21D652201BBA}" srcOrd="3" destOrd="0" presId="urn:microsoft.com/office/officeart/2005/8/layout/venn1"/>
    <dgm:cxn modelId="{4B16B945-4305-479F-A6BD-7F31B1B8E825}" type="presParOf" srcId="{292C4673-7001-475E-880B-CDAAE697F23F}" destId="{5EEA73A6-6E44-4867-8587-A92409B38475}" srcOrd="4" destOrd="0" presId="urn:microsoft.com/office/officeart/2005/8/layout/venn1"/>
    <dgm:cxn modelId="{7726F955-882A-45CF-A3B8-FA49D9A230D3}" type="presParOf" srcId="{292C4673-7001-475E-880B-CDAAE697F23F}" destId="{6B45D385-44F9-4C6F-862F-A28707C02292}" srcOrd="5" destOrd="0" presId="urn:microsoft.com/office/officeart/2005/8/layout/venn1"/>
    <dgm:cxn modelId="{904AC26E-671E-4612-9185-A9A124FF2BE6}" type="presParOf" srcId="{292C4673-7001-475E-880B-CDAAE697F23F}" destId="{48366566-A4AB-4D58-858C-4628813C9F98}" srcOrd="6" destOrd="0" presId="urn:microsoft.com/office/officeart/2005/8/layout/venn1"/>
    <dgm:cxn modelId="{65691DBB-C38C-4A7A-877B-B6268A99F8DA}" type="presParOf" srcId="{292C4673-7001-475E-880B-CDAAE697F23F}" destId="{EC2BBECC-10C0-451E-AB62-E175F64CF269}" srcOrd="7" destOrd="0" presId="urn:microsoft.com/office/officeart/2005/8/layout/venn1"/>
    <dgm:cxn modelId="{AED23753-C6EA-4AE5-8803-D81CED6917D9}" type="presParOf" srcId="{292C4673-7001-475E-880B-CDAAE697F23F}" destId="{2A69CAC3-187E-4AB4-9D28-A082281931B5}" srcOrd="8" destOrd="0" presId="urn:microsoft.com/office/officeart/2005/8/layout/venn1"/>
    <dgm:cxn modelId="{615B8BBD-9DC5-4375-83C8-F3A9C0C4104C}" type="presParOf" srcId="{292C4673-7001-475E-880B-CDAAE697F23F}" destId="{E5BD8928-DC16-4BEB-AB50-ABC912687709}" srcOrd="9" destOrd="0" presId="urn:microsoft.com/office/officeart/2005/8/layout/venn1"/>
    <dgm:cxn modelId="{5A428CB9-FBA7-43F7-871F-B60356D72384}" type="presParOf" srcId="{292C4673-7001-475E-880B-CDAAE697F23F}" destId="{F67FDD2A-77A9-476B-B743-0E3B40516EFA}" srcOrd="10" destOrd="0" presId="urn:microsoft.com/office/officeart/2005/8/layout/venn1"/>
    <dgm:cxn modelId="{8834F6FF-88FA-4FA4-901D-C9AD912F60B3}" type="presParOf" srcId="{292C4673-7001-475E-880B-CDAAE697F23F}" destId="{47445665-2C1B-4689-88DF-B6D72680F7DC}" srcOrd="11" destOrd="0" presId="urn:microsoft.com/office/officeart/2005/8/layout/venn1"/>
    <dgm:cxn modelId="{230FDAF1-072F-4B3D-AB3D-8A7A8C06A47D}" type="presParOf" srcId="{292C4673-7001-475E-880B-CDAAE697F23F}" destId="{C98E73B3-2E3D-455E-9F43-2A93294FEA32}" srcOrd="12" destOrd="0" presId="urn:microsoft.com/office/officeart/2005/8/layout/venn1"/>
    <dgm:cxn modelId="{016E3232-05CF-45C2-8DF5-C34D8DBEEAD2}" type="presParOf" srcId="{292C4673-7001-475E-880B-CDAAE697F23F}" destId="{A7A5B5A1-7181-47F6-8EC7-9B10203E8F25}" srcOrd="13" destOrd="0" presId="urn:microsoft.com/office/officeart/2005/8/layout/venn1"/>
  </dgm:cxnLst>
  <dgm:bg/>
  <dgm:whole/>
</dgm:dataModel>
</file>

<file path=ppt/diagrams/data9.xml><?xml version="1.0" encoding="utf-8"?>
<dgm:dataModel xmlns:dgm="http://schemas.openxmlformats.org/drawingml/2006/diagram" xmlns:a="http://schemas.openxmlformats.org/drawingml/2006/main">
  <dgm:ptLst>
    <dgm:pt modelId="{8C5FCDD8-B860-4E1B-A62B-CBFCB3AA9597}"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es-CR"/>
        </a:p>
      </dgm:t>
    </dgm:pt>
    <dgm:pt modelId="{847456BD-9146-4301-8F5D-41346C55B01C}">
      <dgm:prSet phldrT="[Texto]"/>
      <dgm:spPr/>
      <dgm:t>
        <a:bodyPr/>
        <a:lstStyle/>
        <a:p>
          <a:r>
            <a:rPr lang="es-CR" dirty="0" smtClean="0"/>
            <a:t>1. Compromiso del Jerarca</a:t>
          </a:r>
          <a:endParaRPr lang="es-CR" dirty="0"/>
        </a:p>
      </dgm:t>
    </dgm:pt>
    <dgm:pt modelId="{0F248000-E6EA-40B1-B727-92DF36CF1884}" type="parTrans" cxnId="{9222826A-3EA3-4110-B897-1F36A13CE1EC}">
      <dgm:prSet/>
      <dgm:spPr/>
      <dgm:t>
        <a:bodyPr/>
        <a:lstStyle/>
        <a:p>
          <a:endParaRPr lang="es-CR"/>
        </a:p>
      </dgm:t>
    </dgm:pt>
    <dgm:pt modelId="{57369939-E4DD-4E1F-A846-B0AE08EE1410}" type="sibTrans" cxnId="{9222826A-3EA3-4110-B897-1F36A13CE1EC}">
      <dgm:prSet/>
      <dgm:spPr/>
      <dgm:t>
        <a:bodyPr/>
        <a:lstStyle/>
        <a:p>
          <a:endParaRPr lang="es-CR" dirty="0"/>
        </a:p>
      </dgm:t>
    </dgm:pt>
    <dgm:pt modelId="{528962C5-29A9-49D7-BE25-16CC3C92144F}">
      <dgm:prSet phldrT="[Texto]"/>
      <dgm:spPr>
        <a:solidFill>
          <a:schemeClr val="accent1">
            <a:lumMod val="60000"/>
            <a:lumOff val="40000"/>
          </a:schemeClr>
        </a:solidFill>
      </dgm:spPr>
      <dgm:t>
        <a:bodyPr/>
        <a:lstStyle/>
        <a:p>
          <a:r>
            <a:rPr lang="es-CR" dirty="0" smtClean="0"/>
            <a:t>2. Comisión Institucional</a:t>
          </a:r>
          <a:endParaRPr lang="es-CR" dirty="0"/>
        </a:p>
      </dgm:t>
    </dgm:pt>
    <dgm:pt modelId="{B164DD39-4761-433F-BF1A-3E2161808E7B}" type="parTrans" cxnId="{F90D391F-E2BE-4D4E-85DC-DC66214A1EBB}">
      <dgm:prSet/>
      <dgm:spPr/>
      <dgm:t>
        <a:bodyPr/>
        <a:lstStyle/>
        <a:p>
          <a:endParaRPr lang="es-CR"/>
        </a:p>
      </dgm:t>
    </dgm:pt>
    <dgm:pt modelId="{892DF937-872B-4A56-907B-5E9AD6EE388A}" type="sibTrans" cxnId="{F90D391F-E2BE-4D4E-85DC-DC66214A1EBB}">
      <dgm:prSet/>
      <dgm:spPr/>
      <dgm:t>
        <a:bodyPr/>
        <a:lstStyle/>
        <a:p>
          <a:endParaRPr lang="es-CR" dirty="0"/>
        </a:p>
      </dgm:t>
    </dgm:pt>
    <dgm:pt modelId="{B50252A4-1795-41DF-8309-247BD2FB140A}">
      <dgm:prSet phldrT="[Texto]"/>
      <dgm:spPr/>
      <dgm:t>
        <a:bodyPr/>
        <a:lstStyle/>
        <a:p>
          <a:r>
            <a:rPr lang="es-CR" dirty="0" smtClean="0"/>
            <a:t>3. Política Ambiental</a:t>
          </a:r>
          <a:endParaRPr lang="es-CR" dirty="0"/>
        </a:p>
      </dgm:t>
    </dgm:pt>
    <dgm:pt modelId="{02BEF1E6-1971-4804-9603-13A2CBE0126B}" type="parTrans" cxnId="{62C09989-C2E2-4A23-A1E7-6133B5CCA3AC}">
      <dgm:prSet/>
      <dgm:spPr/>
      <dgm:t>
        <a:bodyPr/>
        <a:lstStyle/>
        <a:p>
          <a:endParaRPr lang="es-CR"/>
        </a:p>
      </dgm:t>
    </dgm:pt>
    <dgm:pt modelId="{E716325F-39EA-4B55-B015-309BF5AD8289}" type="sibTrans" cxnId="{62C09989-C2E2-4A23-A1E7-6133B5CCA3AC}">
      <dgm:prSet/>
      <dgm:spPr/>
      <dgm:t>
        <a:bodyPr/>
        <a:lstStyle/>
        <a:p>
          <a:endParaRPr lang="es-CR" dirty="0"/>
        </a:p>
      </dgm:t>
    </dgm:pt>
    <dgm:pt modelId="{75D4503B-8CFA-4CFA-932A-E93F187E1A69}">
      <dgm:prSet phldrT="[Texto]"/>
      <dgm:spPr/>
      <dgm:t>
        <a:bodyPr/>
        <a:lstStyle/>
        <a:p>
          <a:r>
            <a:rPr lang="es-CR" dirty="0" smtClean="0"/>
            <a:t>4. Inventario de organizaciones</a:t>
          </a:r>
          <a:endParaRPr lang="es-CR" dirty="0"/>
        </a:p>
      </dgm:t>
    </dgm:pt>
    <dgm:pt modelId="{20AFDEE3-FD3A-480C-BECA-17353A6EF6D2}" type="parTrans" cxnId="{4211BE20-802F-4D9A-8585-2D0699B92465}">
      <dgm:prSet/>
      <dgm:spPr/>
      <dgm:t>
        <a:bodyPr/>
        <a:lstStyle/>
        <a:p>
          <a:endParaRPr lang="es-CR"/>
        </a:p>
      </dgm:t>
    </dgm:pt>
    <dgm:pt modelId="{BEA5F46D-D3C5-46C6-AAAC-503EA84A6A82}" type="sibTrans" cxnId="{4211BE20-802F-4D9A-8585-2D0699B92465}">
      <dgm:prSet/>
      <dgm:spPr/>
      <dgm:t>
        <a:bodyPr/>
        <a:lstStyle/>
        <a:p>
          <a:endParaRPr lang="es-CR" dirty="0"/>
        </a:p>
      </dgm:t>
    </dgm:pt>
    <dgm:pt modelId="{7F706A3C-405C-458C-B61F-6D7FF65DEE72}">
      <dgm:prSet phldrT="[Texto]"/>
      <dgm:spPr/>
      <dgm:t>
        <a:bodyPr/>
        <a:lstStyle/>
        <a:p>
          <a:r>
            <a:rPr lang="es-CR" dirty="0" smtClean="0"/>
            <a:t>5. Diagnóstico Ambiental Inicial (IAA significativo, </a:t>
          </a:r>
          <a:r>
            <a:rPr lang="es-CR" dirty="0" err="1" smtClean="0"/>
            <a:t>Req</a:t>
          </a:r>
          <a:r>
            <a:rPr lang="es-CR" dirty="0" smtClean="0"/>
            <a:t>. Legal)</a:t>
          </a:r>
          <a:endParaRPr lang="es-CR" dirty="0"/>
        </a:p>
      </dgm:t>
    </dgm:pt>
    <dgm:pt modelId="{E6B0A200-DBBC-4515-9A35-2A1B7A945F50}" type="parTrans" cxnId="{D8A3BCAA-5408-416B-8EBB-BB43838D4D61}">
      <dgm:prSet/>
      <dgm:spPr/>
      <dgm:t>
        <a:bodyPr/>
        <a:lstStyle/>
        <a:p>
          <a:endParaRPr lang="es-CR"/>
        </a:p>
      </dgm:t>
    </dgm:pt>
    <dgm:pt modelId="{2262D58C-C698-4F52-B105-90E26C8FDD01}" type="sibTrans" cxnId="{D8A3BCAA-5408-416B-8EBB-BB43838D4D61}">
      <dgm:prSet/>
      <dgm:spPr/>
      <dgm:t>
        <a:bodyPr/>
        <a:lstStyle/>
        <a:p>
          <a:endParaRPr lang="es-CR" dirty="0"/>
        </a:p>
      </dgm:t>
    </dgm:pt>
    <dgm:pt modelId="{DE79D888-957C-470C-884B-B32013A2EF29}">
      <dgm:prSet phldrT="[Texto]"/>
      <dgm:spPr>
        <a:solidFill>
          <a:schemeClr val="accent3"/>
        </a:solidFill>
      </dgm:spPr>
      <dgm:t>
        <a:bodyPr/>
        <a:lstStyle/>
        <a:p>
          <a:r>
            <a:rPr lang="es-CR" dirty="0" smtClean="0"/>
            <a:t>6. Alcance de PGAI</a:t>
          </a:r>
          <a:endParaRPr lang="es-CR" dirty="0"/>
        </a:p>
      </dgm:t>
    </dgm:pt>
    <dgm:pt modelId="{357EB836-D849-499E-9E03-EC0B12F99BCF}" type="parTrans" cxnId="{ECE9A188-34B4-400D-A275-BC0EC146BA59}">
      <dgm:prSet/>
      <dgm:spPr/>
      <dgm:t>
        <a:bodyPr/>
        <a:lstStyle/>
        <a:p>
          <a:endParaRPr lang="es-CR"/>
        </a:p>
      </dgm:t>
    </dgm:pt>
    <dgm:pt modelId="{E5DB768C-2B02-4FC3-A321-B30310C3A0E0}" type="sibTrans" cxnId="{ECE9A188-34B4-400D-A275-BC0EC146BA59}">
      <dgm:prSet/>
      <dgm:spPr/>
      <dgm:t>
        <a:bodyPr/>
        <a:lstStyle/>
        <a:p>
          <a:endParaRPr lang="es-CR"/>
        </a:p>
      </dgm:t>
    </dgm:pt>
    <dgm:pt modelId="{D73E3D33-02B5-4005-A625-6EBA4CDA5BEF}">
      <dgm:prSet phldrT="[Texto]"/>
      <dgm:spPr/>
      <dgm:t>
        <a:bodyPr/>
        <a:lstStyle/>
        <a:p>
          <a:r>
            <a:rPr lang="es-CR" dirty="0" smtClean="0"/>
            <a:t>7. Diagnóstico Energético e inventario de GEI</a:t>
          </a:r>
          <a:endParaRPr lang="es-CR" dirty="0"/>
        </a:p>
      </dgm:t>
    </dgm:pt>
    <dgm:pt modelId="{E47C2C43-4FD5-4EC0-94E2-2A777920DCA7}" type="parTrans" cxnId="{19721424-B03C-497C-A665-99FEA7221259}">
      <dgm:prSet/>
      <dgm:spPr/>
      <dgm:t>
        <a:bodyPr/>
        <a:lstStyle/>
        <a:p>
          <a:endParaRPr lang="es-CR"/>
        </a:p>
      </dgm:t>
    </dgm:pt>
    <dgm:pt modelId="{5FCEE516-244F-4FB2-BD0D-4DB306A128C2}" type="sibTrans" cxnId="{19721424-B03C-497C-A665-99FEA7221259}">
      <dgm:prSet/>
      <dgm:spPr/>
      <dgm:t>
        <a:bodyPr/>
        <a:lstStyle/>
        <a:p>
          <a:endParaRPr lang="es-CR"/>
        </a:p>
      </dgm:t>
    </dgm:pt>
    <dgm:pt modelId="{C22D2877-DD02-49B7-86AB-433D752960B5}">
      <dgm:prSet phldrT="[Texto]"/>
      <dgm:spPr>
        <a:solidFill>
          <a:schemeClr val="accent1"/>
        </a:solidFill>
      </dgm:spPr>
      <dgm:t>
        <a:bodyPr/>
        <a:lstStyle/>
        <a:p>
          <a:r>
            <a:rPr lang="es-CR" dirty="0" smtClean="0"/>
            <a:t>8. Definir objetivos, metas, indicadores</a:t>
          </a:r>
          <a:endParaRPr lang="es-CR" dirty="0"/>
        </a:p>
      </dgm:t>
    </dgm:pt>
    <dgm:pt modelId="{C8AC9CB0-2A1C-48CC-8E01-42342C1DDAAF}" type="parTrans" cxnId="{90D0ED02-6347-410F-B155-1B384C9EC637}">
      <dgm:prSet/>
      <dgm:spPr/>
      <dgm:t>
        <a:bodyPr/>
        <a:lstStyle/>
        <a:p>
          <a:endParaRPr lang="es-CR"/>
        </a:p>
      </dgm:t>
    </dgm:pt>
    <dgm:pt modelId="{ABD1967F-26FA-4FB2-9936-4BA936399382}" type="sibTrans" cxnId="{90D0ED02-6347-410F-B155-1B384C9EC637}">
      <dgm:prSet/>
      <dgm:spPr/>
      <dgm:t>
        <a:bodyPr/>
        <a:lstStyle/>
        <a:p>
          <a:endParaRPr lang="es-CR"/>
        </a:p>
      </dgm:t>
    </dgm:pt>
    <dgm:pt modelId="{E25EA5A3-50A2-43FA-943A-57395E949BE5}">
      <dgm:prSet phldrT="[Texto]"/>
      <dgm:spPr>
        <a:solidFill>
          <a:schemeClr val="accent1"/>
        </a:solidFill>
      </dgm:spPr>
      <dgm:t>
        <a:bodyPr/>
        <a:lstStyle/>
        <a:p>
          <a:r>
            <a:rPr lang="es-CR" dirty="0" smtClean="0"/>
            <a:t>9. Medidas ambientales</a:t>
          </a:r>
          <a:endParaRPr lang="es-CR" dirty="0"/>
        </a:p>
      </dgm:t>
    </dgm:pt>
    <dgm:pt modelId="{C65948C9-667F-4719-97D9-B412549DE56A}" type="parTrans" cxnId="{DFEA9626-AEA4-4D86-B62A-B6904A122380}">
      <dgm:prSet/>
      <dgm:spPr/>
      <dgm:t>
        <a:bodyPr/>
        <a:lstStyle/>
        <a:p>
          <a:endParaRPr lang="es-CR"/>
        </a:p>
      </dgm:t>
    </dgm:pt>
    <dgm:pt modelId="{2D966830-3FDA-41D5-B1A5-347F8797D411}" type="sibTrans" cxnId="{DFEA9626-AEA4-4D86-B62A-B6904A122380}">
      <dgm:prSet/>
      <dgm:spPr/>
      <dgm:t>
        <a:bodyPr/>
        <a:lstStyle/>
        <a:p>
          <a:endParaRPr lang="es-CR"/>
        </a:p>
      </dgm:t>
    </dgm:pt>
    <dgm:pt modelId="{FD9D102D-9241-40F0-824E-949BDC4968F5}">
      <dgm:prSet phldrT="[Texto]" custT="1"/>
      <dgm:spPr/>
      <dgm:t>
        <a:bodyPr/>
        <a:lstStyle/>
        <a:p>
          <a:r>
            <a:rPr lang="es-CR" sz="1600" b="1" dirty="0" smtClean="0"/>
            <a:t>FINAL </a:t>
          </a:r>
          <a:endParaRPr lang="es-CR" sz="1400" b="1" dirty="0" smtClean="0"/>
        </a:p>
        <a:p>
          <a:r>
            <a:rPr lang="es-CR" sz="1400" dirty="0" smtClean="0"/>
            <a:t>Presentación documento</a:t>
          </a:r>
          <a:endParaRPr lang="es-CR" sz="1400" dirty="0"/>
        </a:p>
      </dgm:t>
    </dgm:pt>
    <dgm:pt modelId="{7107B3A5-FB51-4FC0-B7FE-7A5391426A01}" type="parTrans" cxnId="{6BB33409-F193-42EA-8D60-1778E7EBD24A}">
      <dgm:prSet/>
      <dgm:spPr/>
      <dgm:t>
        <a:bodyPr/>
        <a:lstStyle/>
        <a:p>
          <a:endParaRPr lang="es-CR"/>
        </a:p>
      </dgm:t>
    </dgm:pt>
    <dgm:pt modelId="{EDAD6916-8FD8-4C2E-9850-061B716F1483}" type="sibTrans" cxnId="{6BB33409-F193-42EA-8D60-1778E7EBD24A}">
      <dgm:prSet/>
      <dgm:spPr/>
      <dgm:t>
        <a:bodyPr/>
        <a:lstStyle/>
        <a:p>
          <a:endParaRPr lang="es-CR"/>
        </a:p>
      </dgm:t>
    </dgm:pt>
    <dgm:pt modelId="{62E80262-C190-43BA-BD3B-77AE2252DE4C}" type="pres">
      <dgm:prSet presAssocID="{8C5FCDD8-B860-4E1B-A62B-CBFCB3AA9597}" presName="Name0" presStyleCnt="0">
        <dgm:presLayoutVars>
          <dgm:dir/>
          <dgm:resizeHandles/>
        </dgm:presLayoutVars>
      </dgm:prSet>
      <dgm:spPr/>
      <dgm:t>
        <a:bodyPr/>
        <a:lstStyle/>
        <a:p>
          <a:endParaRPr lang="es-CR"/>
        </a:p>
      </dgm:t>
    </dgm:pt>
    <dgm:pt modelId="{AC691FE7-5B45-4A2C-B41F-4122AE7EE7C2}" type="pres">
      <dgm:prSet presAssocID="{847456BD-9146-4301-8F5D-41346C55B01C}" presName="compNode" presStyleCnt="0"/>
      <dgm:spPr/>
      <dgm:t>
        <a:bodyPr/>
        <a:lstStyle/>
        <a:p>
          <a:endParaRPr lang="es-CR"/>
        </a:p>
      </dgm:t>
    </dgm:pt>
    <dgm:pt modelId="{E7E72D20-63E8-4930-9BE4-93F8BE62FDD5}" type="pres">
      <dgm:prSet presAssocID="{847456BD-9146-4301-8F5D-41346C55B01C}" presName="dummyConnPt" presStyleCnt="0"/>
      <dgm:spPr/>
      <dgm:t>
        <a:bodyPr/>
        <a:lstStyle/>
        <a:p>
          <a:endParaRPr lang="es-CR"/>
        </a:p>
      </dgm:t>
    </dgm:pt>
    <dgm:pt modelId="{AAED3FBF-D0E6-468F-B469-3076840828B8}" type="pres">
      <dgm:prSet presAssocID="{847456BD-9146-4301-8F5D-41346C55B01C}" presName="node" presStyleLbl="node1" presStyleIdx="0" presStyleCnt="10">
        <dgm:presLayoutVars>
          <dgm:bulletEnabled val="1"/>
        </dgm:presLayoutVars>
      </dgm:prSet>
      <dgm:spPr/>
      <dgm:t>
        <a:bodyPr/>
        <a:lstStyle/>
        <a:p>
          <a:endParaRPr lang="es-CR"/>
        </a:p>
      </dgm:t>
    </dgm:pt>
    <dgm:pt modelId="{E7FEBB9F-096E-431A-9790-F34A62C55EE3}" type="pres">
      <dgm:prSet presAssocID="{57369939-E4DD-4E1F-A846-B0AE08EE1410}" presName="sibTrans" presStyleLbl="bgSibTrans2D1" presStyleIdx="0" presStyleCnt="9"/>
      <dgm:spPr/>
      <dgm:t>
        <a:bodyPr/>
        <a:lstStyle/>
        <a:p>
          <a:endParaRPr lang="es-CR"/>
        </a:p>
      </dgm:t>
    </dgm:pt>
    <dgm:pt modelId="{CF7EC8B5-1F96-4403-8F9D-81767A62CA8B}" type="pres">
      <dgm:prSet presAssocID="{528962C5-29A9-49D7-BE25-16CC3C92144F}" presName="compNode" presStyleCnt="0"/>
      <dgm:spPr/>
      <dgm:t>
        <a:bodyPr/>
        <a:lstStyle/>
        <a:p>
          <a:endParaRPr lang="es-CR"/>
        </a:p>
      </dgm:t>
    </dgm:pt>
    <dgm:pt modelId="{664147F4-4C23-45BC-AB1A-8FEEB73E0CD4}" type="pres">
      <dgm:prSet presAssocID="{528962C5-29A9-49D7-BE25-16CC3C92144F}" presName="dummyConnPt" presStyleCnt="0"/>
      <dgm:spPr/>
      <dgm:t>
        <a:bodyPr/>
        <a:lstStyle/>
        <a:p>
          <a:endParaRPr lang="es-CR"/>
        </a:p>
      </dgm:t>
    </dgm:pt>
    <dgm:pt modelId="{7A837736-1AF3-40D4-A126-C9ABDC325018}" type="pres">
      <dgm:prSet presAssocID="{528962C5-29A9-49D7-BE25-16CC3C92144F}" presName="node" presStyleLbl="node1" presStyleIdx="1" presStyleCnt="10" custLinFactNeighborX="815" custLinFactNeighborY="-292">
        <dgm:presLayoutVars>
          <dgm:bulletEnabled val="1"/>
        </dgm:presLayoutVars>
      </dgm:prSet>
      <dgm:spPr/>
      <dgm:t>
        <a:bodyPr/>
        <a:lstStyle/>
        <a:p>
          <a:endParaRPr lang="es-CR"/>
        </a:p>
      </dgm:t>
    </dgm:pt>
    <dgm:pt modelId="{B8A60936-05A8-4533-BBCC-AF0D06805C71}" type="pres">
      <dgm:prSet presAssocID="{892DF937-872B-4A56-907B-5E9AD6EE388A}" presName="sibTrans" presStyleLbl="bgSibTrans2D1" presStyleIdx="1" presStyleCnt="9"/>
      <dgm:spPr/>
      <dgm:t>
        <a:bodyPr/>
        <a:lstStyle/>
        <a:p>
          <a:endParaRPr lang="es-CR"/>
        </a:p>
      </dgm:t>
    </dgm:pt>
    <dgm:pt modelId="{D299CBD2-3C08-4BEB-B4E2-7D8F61E30D7C}" type="pres">
      <dgm:prSet presAssocID="{B50252A4-1795-41DF-8309-247BD2FB140A}" presName="compNode" presStyleCnt="0"/>
      <dgm:spPr/>
      <dgm:t>
        <a:bodyPr/>
        <a:lstStyle/>
        <a:p>
          <a:endParaRPr lang="es-CR"/>
        </a:p>
      </dgm:t>
    </dgm:pt>
    <dgm:pt modelId="{28FFD435-EA9A-4F79-A1D3-1AFFDA5029DB}" type="pres">
      <dgm:prSet presAssocID="{B50252A4-1795-41DF-8309-247BD2FB140A}" presName="dummyConnPt" presStyleCnt="0"/>
      <dgm:spPr/>
      <dgm:t>
        <a:bodyPr/>
        <a:lstStyle/>
        <a:p>
          <a:endParaRPr lang="es-CR"/>
        </a:p>
      </dgm:t>
    </dgm:pt>
    <dgm:pt modelId="{5559F77E-7850-4739-AD5B-A07BFBA7E418}" type="pres">
      <dgm:prSet presAssocID="{B50252A4-1795-41DF-8309-247BD2FB140A}" presName="node" presStyleLbl="node1" presStyleIdx="2" presStyleCnt="10">
        <dgm:presLayoutVars>
          <dgm:bulletEnabled val="1"/>
        </dgm:presLayoutVars>
      </dgm:prSet>
      <dgm:spPr/>
      <dgm:t>
        <a:bodyPr/>
        <a:lstStyle/>
        <a:p>
          <a:endParaRPr lang="es-CR"/>
        </a:p>
      </dgm:t>
    </dgm:pt>
    <dgm:pt modelId="{A3250CA3-085F-42E6-8580-B8FB2C4AF38E}" type="pres">
      <dgm:prSet presAssocID="{E716325F-39EA-4B55-B015-309BF5AD8289}" presName="sibTrans" presStyleLbl="bgSibTrans2D1" presStyleIdx="2" presStyleCnt="9"/>
      <dgm:spPr/>
      <dgm:t>
        <a:bodyPr/>
        <a:lstStyle/>
        <a:p>
          <a:endParaRPr lang="es-CR"/>
        </a:p>
      </dgm:t>
    </dgm:pt>
    <dgm:pt modelId="{B0379D64-C0F1-4763-B39A-4D95DF88BD90}" type="pres">
      <dgm:prSet presAssocID="{75D4503B-8CFA-4CFA-932A-E93F187E1A69}" presName="compNode" presStyleCnt="0"/>
      <dgm:spPr/>
      <dgm:t>
        <a:bodyPr/>
        <a:lstStyle/>
        <a:p>
          <a:endParaRPr lang="es-CR"/>
        </a:p>
      </dgm:t>
    </dgm:pt>
    <dgm:pt modelId="{8E08E777-4592-4126-AA26-C7422CADB9CB}" type="pres">
      <dgm:prSet presAssocID="{75D4503B-8CFA-4CFA-932A-E93F187E1A69}" presName="dummyConnPt" presStyleCnt="0"/>
      <dgm:spPr/>
      <dgm:t>
        <a:bodyPr/>
        <a:lstStyle/>
        <a:p>
          <a:endParaRPr lang="es-CR"/>
        </a:p>
      </dgm:t>
    </dgm:pt>
    <dgm:pt modelId="{A23DC7A6-BF9B-4B10-B1C4-14DB99B63B83}" type="pres">
      <dgm:prSet presAssocID="{75D4503B-8CFA-4CFA-932A-E93F187E1A69}" presName="node" presStyleLbl="node1" presStyleIdx="3" presStyleCnt="10">
        <dgm:presLayoutVars>
          <dgm:bulletEnabled val="1"/>
        </dgm:presLayoutVars>
      </dgm:prSet>
      <dgm:spPr/>
      <dgm:t>
        <a:bodyPr/>
        <a:lstStyle/>
        <a:p>
          <a:endParaRPr lang="es-CR"/>
        </a:p>
      </dgm:t>
    </dgm:pt>
    <dgm:pt modelId="{B85AA94C-1B0B-4D36-A5E9-448F17B13DB1}" type="pres">
      <dgm:prSet presAssocID="{BEA5F46D-D3C5-46C6-AAAC-503EA84A6A82}" presName="sibTrans" presStyleLbl="bgSibTrans2D1" presStyleIdx="3" presStyleCnt="9"/>
      <dgm:spPr/>
      <dgm:t>
        <a:bodyPr/>
        <a:lstStyle/>
        <a:p>
          <a:endParaRPr lang="es-CR"/>
        </a:p>
      </dgm:t>
    </dgm:pt>
    <dgm:pt modelId="{230A45DA-C643-4E67-B286-B6A3E1678833}" type="pres">
      <dgm:prSet presAssocID="{7F706A3C-405C-458C-B61F-6D7FF65DEE72}" presName="compNode" presStyleCnt="0"/>
      <dgm:spPr/>
      <dgm:t>
        <a:bodyPr/>
        <a:lstStyle/>
        <a:p>
          <a:endParaRPr lang="es-CR"/>
        </a:p>
      </dgm:t>
    </dgm:pt>
    <dgm:pt modelId="{4CE01BBE-4C70-4D0E-A092-0FB0DA83B374}" type="pres">
      <dgm:prSet presAssocID="{7F706A3C-405C-458C-B61F-6D7FF65DEE72}" presName="dummyConnPt" presStyleCnt="0"/>
      <dgm:spPr/>
      <dgm:t>
        <a:bodyPr/>
        <a:lstStyle/>
        <a:p>
          <a:endParaRPr lang="es-CR"/>
        </a:p>
      </dgm:t>
    </dgm:pt>
    <dgm:pt modelId="{4B54ACD6-DAC8-4507-B8F8-387B47776C65}" type="pres">
      <dgm:prSet presAssocID="{7F706A3C-405C-458C-B61F-6D7FF65DEE72}" presName="node" presStyleLbl="node1" presStyleIdx="4" presStyleCnt="10">
        <dgm:presLayoutVars>
          <dgm:bulletEnabled val="1"/>
        </dgm:presLayoutVars>
      </dgm:prSet>
      <dgm:spPr/>
      <dgm:t>
        <a:bodyPr/>
        <a:lstStyle/>
        <a:p>
          <a:endParaRPr lang="es-CR"/>
        </a:p>
      </dgm:t>
    </dgm:pt>
    <dgm:pt modelId="{D5006B01-2443-46B7-92AD-54DC602A5D86}" type="pres">
      <dgm:prSet presAssocID="{2262D58C-C698-4F52-B105-90E26C8FDD01}" presName="sibTrans" presStyleLbl="bgSibTrans2D1" presStyleIdx="4" presStyleCnt="9"/>
      <dgm:spPr/>
      <dgm:t>
        <a:bodyPr/>
        <a:lstStyle/>
        <a:p>
          <a:endParaRPr lang="es-CR"/>
        </a:p>
      </dgm:t>
    </dgm:pt>
    <dgm:pt modelId="{B8BFFFDE-5947-4867-8638-F49500092660}" type="pres">
      <dgm:prSet presAssocID="{DE79D888-957C-470C-884B-B32013A2EF29}" presName="compNode" presStyleCnt="0"/>
      <dgm:spPr/>
      <dgm:t>
        <a:bodyPr/>
        <a:lstStyle/>
        <a:p>
          <a:endParaRPr lang="es-CR"/>
        </a:p>
      </dgm:t>
    </dgm:pt>
    <dgm:pt modelId="{A314B7C5-5F6D-4678-9589-977D96650F53}" type="pres">
      <dgm:prSet presAssocID="{DE79D888-957C-470C-884B-B32013A2EF29}" presName="dummyConnPt" presStyleCnt="0"/>
      <dgm:spPr/>
      <dgm:t>
        <a:bodyPr/>
        <a:lstStyle/>
        <a:p>
          <a:endParaRPr lang="es-CR"/>
        </a:p>
      </dgm:t>
    </dgm:pt>
    <dgm:pt modelId="{9E25B106-E407-4728-B7DE-6E49DFEC28BF}" type="pres">
      <dgm:prSet presAssocID="{DE79D888-957C-470C-884B-B32013A2EF29}" presName="node" presStyleLbl="node1" presStyleIdx="5" presStyleCnt="10">
        <dgm:presLayoutVars>
          <dgm:bulletEnabled val="1"/>
        </dgm:presLayoutVars>
      </dgm:prSet>
      <dgm:spPr/>
      <dgm:t>
        <a:bodyPr/>
        <a:lstStyle/>
        <a:p>
          <a:endParaRPr lang="es-CR"/>
        </a:p>
      </dgm:t>
    </dgm:pt>
    <dgm:pt modelId="{52B134FB-B138-4B94-9939-910AAE02CD10}" type="pres">
      <dgm:prSet presAssocID="{E5DB768C-2B02-4FC3-A321-B30310C3A0E0}" presName="sibTrans" presStyleLbl="bgSibTrans2D1" presStyleIdx="5" presStyleCnt="9"/>
      <dgm:spPr/>
      <dgm:t>
        <a:bodyPr/>
        <a:lstStyle/>
        <a:p>
          <a:endParaRPr lang="es-CR"/>
        </a:p>
      </dgm:t>
    </dgm:pt>
    <dgm:pt modelId="{007EAA1C-D30D-475E-9CDC-5695E643BFE7}" type="pres">
      <dgm:prSet presAssocID="{D73E3D33-02B5-4005-A625-6EBA4CDA5BEF}" presName="compNode" presStyleCnt="0"/>
      <dgm:spPr/>
      <dgm:t>
        <a:bodyPr/>
        <a:lstStyle/>
        <a:p>
          <a:endParaRPr lang="es-CR"/>
        </a:p>
      </dgm:t>
    </dgm:pt>
    <dgm:pt modelId="{B0D03767-7959-4135-8D4D-C017E6748E42}" type="pres">
      <dgm:prSet presAssocID="{D73E3D33-02B5-4005-A625-6EBA4CDA5BEF}" presName="dummyConnPt" presStyleCnt="0"/>
      <dgm:spPr/>
      <dgm:t>
        <a:bodyPr/>
        <a:lstStyle/>
        <a:p>
          <a:endParaRPr lang="es-CR"/>
        </a:p>
      </dgm:t>
    </dgm:pt>
    <dgm:pt modelId="{84175B78-D64C-4419-BCD8-341EE24BD222}" type="pres">
      <dgm:prSet presAssocID="{D73E3D33-02B5-4005-A625-6EBA4CDA5BEF}" presName="node" presStyleLbl="node1" presStyleIdx="6" presStyleCnt="10">
        <dgm:presLayoutVars>
          <dgm:bulletEnabled val="1"/>
        </dgm:presLayoutVars>
      </dgm:prSet>
      <dgm:spPr/>
      <dgm:t>
        <a:bodyPr/>
        <a:lstStyle/>
        <a:p>
          <a:endParaRPr lang="es-CR"/>
        </a:p>
      </dgm:t>
    </dgm:pt>
    <dgm:pt modelId="{3CAF0E1D-8244-4728-A9FE-A647C6027939}" type="pres">
      <dgm:prSet presAssocID="{5FCEE516-244F-4FB2-BD0D-4DB306A128C2}" presName="sibTrans" presStyleLbl="bgSibTrans2D1" presStyleIdx="6" presStyleCnt="9"/>
      <dgm:spPr/>
      <dgm:t>
        <a:bodyPr/>
        <a:lstStyle/>
        <a:p>
          <a:endParaRPr lang="es-CR"/>
        </a:p>
      </dgm:t>
    </dgm:pt>
    <dgm:pt modelId="{7C575B3A-7120-418C-AB05-1C5C78E9639A}" type="pres">
      <dgm:prSet presAssocID="{C22D2877-DD02-49B7-86AB-433D752960B5}" presName="compNode" presStyleCnt="0"/>
      <dgm:spPr/>
      <dgm:t>
        <a:bodyPr/>
        <a:lstStyle/>
        <a:p>
          <a:endParaRPr lang="es-CR"/>
        </a:p>
      </dgm:t>
    </dgm:pt>
    <dgm:pt modelId="{3509459C-C473-40AB-BA0A-87032E296614}" type="pres">
      <dgm:prSet presAssocID="{C22D2877-DD02-49B7-86AB-433D752960B5}" presName="dummyConnPt" presStyleCnt="0"/>
      <dgm:spPr/>
      <dgm:t>
        <a:bodyPr/>
        <a:lstStyle/>
        <a:p>
          <a:endParaRPr lang="es-CR"/>
        </a:p>
      </dgm:t>
    </dgm:pt>
    <dgm:pt modelId="{7B457629-F5AE-4AE2-80C8-5A046C780B2C}" type="pres">
      <dgm:prSet presAssocID="{C22D2877-DD02-49B7-86AB-433D752960B5}" presName="node" presStyleLbl="node1" presStyleIdx="7" presStyleCnt="10">
        <dgm:presLayoutVars>
          <dgm:bulletEnabled val="1"/>
        </dgm:presLayoutVars>
      </dgm:prSet>
      <dgm:spPr/>
      <dgm:t>
        <a:bodyPr/>
        <a:lstStyle/>
        <a:p>
          <a:endParaRPr lang="es-CR"/>
        </a:p>
      </dgm:t>
    </dgm:pt>
    <dgm:pt modelId="{2F74EC33-24C8-4039-B8AF-66D9563C1E21}" type="pres">
      <dgm:prSet presAssocID="{ABD1967F-26FA-4FB2-9936-4BA936399382}" presName="sibTrans" presStyleLbl="bgSibTrans2D1" presStyleIdx="7" presStyleCnt="9"/>
      <dgm:spPr/>
      <dgm:t>
        <a:bodyPr/>
        <a:lstStyle/>
        <a:p>
          <a:endParaRPr lang="es-CR"/>
        </a:p>
      </dgm:t>
    </dgm:pt>
    <dgm:pt modelId="{8FA9D122-39B4-4F42-BA86-F15E00D83D45}" type="pres">
      <dgm:prSet presAssocID="{E25EA5A3-50A2-43FA-943A-57395E949BE5}" presName="compNode" presStyleCnt="0"/>
      <dgm:spPr/>
      <dgm:t>
        <a:bodyPr/>
        <a:lstStyle/>
        <a:p>
          <a:endParaRPr lang="es-CR"/>
        </a:p>
      </dgm:t>
    </dgm:pt>
    <dgm:pt modelId="{BC98706C-1830-4E6B-84A1-7AE736B1F479}" type="pres">
      <dgm:prSet presAssocID="{E25EA5A3-50A2-43FA-943A-57395E949BE5}" presName="dummyConnPt" presStyleCnt="0"/>
      <dgm:spPr/>
      <dgm:t>
        <a:bodyPr/>
        <a:lstStyle/>
        <a:p>
          <a:endParaRPr lang="es-CR"/>
        </a:p>
      </dgm:t>
    </dgm:pt>
    <dgm:pt modelId="{DDB00779-F1FC-4B67-9B48-C57D270CFF9A}" type="pres">
      <dgm:prSet presAssocID="{E25EA5A3-50A2-43FA-943A-57395E949BE5}" presName="node" presStyleLbl="node1" presStyleIdx="8" presStyleCnt="10">
        <dgm:presLayoutVars>
          <dgm:bulletEnabled val="1"/>
        </dgm:presLayoutVars>
      </dgm:prSet>
      <dgm:spPr/>
      <dgm:t>
        <a:bodyPr/>
        <a:lstStyle/>
        <a:p>
          <a:endParaRPr lang="es-CR"/>
        </a:p>
      </dgm:t>
    </dgm:pt>
    <dgm:pt modelId="{3BE99763-7C19-499D-B1F8-B19D6E2433B4}" type="pres">
      <dgm:prSet presAssocID="{2D966830-3FDA-41D5-B1A5-347F8797D411}" presName="sibTrans" presStyleLbl="bgSibTrans2D1" presStyleIdx="8" presStyleCnt="9"/>
      <dgm:spPr/>
      <dgm:t>
        <a:bodyPr/>
        <a:lstStyle/>
        <a:p>
          <a:endParaRPr lang="es-CR"/>
        </a:p>
      </dgm:t>
    </dgm:pt>
    <dgm:pt modelId="{7B09C907-F351-4B82-85F3-4EE111F0A2FF}" type="pres">
      <dgm:prSet presAssocID="{FD9D102D-9241-40F0-824E-949BDC4968F5}" presName="compNode" presStyleCnt="0"/>
      <dgm:spPr/>
      <dgm:t>
        <a:bodyPr/>
        <a:lstStyle/>
        <a:p>
          <a:endParaRPr lang="es-CR"/>
        </a:p>
      </dgm:t>
    </dgm:pt>
    <dgm:pt modelId="{7BB75D3C-FC0D-4F93-8211-217C0B523022}" type="pres">
      <dgm:prSet presAssocID="{FD9D102D-9241-40F0-824E-949BDC4968F5}" presName="dummyConnPt" presStyleCnt="0"/>
      <dgm:spPr/>
      <dgm:t>
        <a:bodyPr/>
        <a:lstStyle/>
        <a:p>
          <a:endParaRPr lang="es-CR"/>
        </a:p>
      </dgm:t>
    </dgm:pt>
    <dgm:pt modelId="{2BAD57B8-CF63-4FE3-8D8A-CF7E41B0503A}" type="pres">
      <dgm:prSet presAssocID="{FD9D102D-9241-40F0-824E-949BDC4968F5}" presName="node" presStyleLbl="node1" presStyleIdx="9" presStyleCnt="10">
        <dgm:presLayoutVars>
          <dgm:bulletEnabled val="1"/>
        </dgm:presLayoutVars>
      </dgm:prSet>
      <dgm:spPr/>
      <dgm:t>
        <a:bodyPr/>
        <a:lstStyle/>
        <a:p>
          <a:endParaRPr lang="es-CR"/>
        </a:p>
      </dgm:t>
    </dgm:pt>
  </dgm:ptLst>
  <dgm:cxnLst>
    <dgm:cxn modelId="{4211BE20-802F-4D9A-8585-2D0699B92465}" srcId="{8C5FCDD8-B860-4E1B-A62B-CBFCB3AA9597}" destId="{75D4503B-8CFA-4CFA-932A-E93F187E1A69}" srcOrd="3" destOrd="0" parTransId="{20AFDEE3-FD3A-480C-BECA-17353A6EF6D2}" sibTransId="{BEA5F46D-D3C5-46C6-AAAC-503EA84A6A82}"/>
    <dgm:cxn modelId="{DAB829A2-5283-4495-ADEE-34748E1CE290}" type="presOf" srcId="{75D4503B-8CFA-4CFA-932A-E93F187E1A69}" destId="{A23DC7A6-BF9B-4B10-B1C4-14DB99B63B83}" srcOrd="0" destOrd="0" presId="urn:microsoft.com/office/officeart/2005/8/layout/bProcess4"/>
    <dgm:cxn modelId="{9222826A-3EA3-4110-B897-1F36A13CE1EC}" srcId="{8C5FCDD8-B860-4E1B-A62B-CBFCB3AA9597}" destId="{847456BD-9146-4301-8F5D-41346C55B01C}" srcOrd="0" destOrd="0" parTransId="{0F248000-E6EA-40B1-B727-92DF36CF1884}" sibTransId="{57369939-E4DD-4E1F-A846-B0AE08EE1410}"/>
    <dgm:cxn modelId="{EA8F4618-DC2D-4BD3-94AB-505B0DCA2857}" type="presOf" srcId="{FD9D102D-9241-40F0-824E-949BDC4968F5}" destId="{2BAD57B8-CF63-4FE3-8D8A-CF7E41B0503A}" srcOrd="0" destOrd="0" presId="urn:microsoft.com/office/officeart/2005/8/layout/bProcess4"/>
    <dgm:cxn modelId="{07CC50EF-C456-41E9-A347-306B4FFDF265}" type="presOf" srcId="{E25EA5A3-50A2-43FA-943A-57395E949BE5}" destId="{DDB00779-F1FC-4B67-9B48-C57D270CFF9A}" srcOrd="0" destOrd="0" presId="urn:microsoft.com/office/officeart/2005/8/layout/bProcess4"/>
    <dgm:cxn modelId="{ED2719EF-DF9C-4184-947D-5B645817D947}" type="presOf" srcId="{7F706A3C-405C-458C-B61F-6D7FF65DEE72}" destId="{4B54ACD6-DAC8-4507-B8F8-387B47776C65}" srcOrd="0" destOrd="0" presId="urn:microsoft.com/office/officeart/2005/8/layout/bProcess4"/>
    <dgm:cxn modelId="{C9362CCA-2B4C-4932-B1E7-7B701FB6943A}" type="presOf" srcId="{5FCEE516-244F-4FB2-BD0D-4DB306A128C2}" destId="{3CAF0E1D-8244-4728-A9FE-A647C6027939}" srcOrd="0" destOrd="0" presId="urn:microsoft.com/office/officeart/2005/8/layout/bProcess4"/>
    <dgm:cxn modelId="{DFEA9626-AEA4-4D86-B62A-B6904A122380}" srcId="{8C5FCDD8-B860-4E1B-A62B-CBFCB3AA9597}" destId="{E25EA5A3-50A2-43FA-943A-57395E949BE5}" srcOrd="8" destOrd="0" parTransId="{C65948C9-667F-4719-97D9-B412549DE56A}" sibTransId="{2D966830-3FDA-41D5-B1A5-347F8797D411}"/>
    <dgm:cxn modelId="{ECE9A188-34B4-400D-A275-BC0EC146BA59}" srcId="{8C5FCDD8-B860-4E1B-A62B-CBFCB3AA9597}" destId="{DE79D888-957C-470C-884B-B32013A2EF29}" srcOrd="5" destOrd="0" parTransId="{357EB836-D849-499E-9E03-EC0B12F99BCF}" sibTransId="{E5DB768C-2B02-4FC3-A321-B30310C3A0E0}"/>
    <dgm:cxn modelId="{68AB015A-3D94-4CC9-80FE-7FA6C8643239}" type="presOf" srcId="{528962C5-29A9-49D7-BE25-16CC3C92144F}" destId="{7A837736-1AF3-40D4-A126-C9ABDC325018}" srcOrd="0" destOrd="0" presId="urn:microsoft.com/office/officeart/2005/8/layout/bProcess4"/>
    <dgm:cxn modelId="{F90D391F-E2BE-4D4E-85DC-DC66214A1EBB}" srcId="{8C5FCDD8-B860-4E1B-A62B-CBFCB3AA9597}" destId="{528962C5-29A9-49D7-BE25-16CC3C92144F}" srcOrd="1" destOrd="0" parTransId="{B164DD39-4761-433F-BF1A-3E2161808E7B}" sibTransId="{892DF937-872B-4A56-907B-5E9AD6EE388A}"/>
    <dgm:cxn modelId="{99160F6F-D760-40E5-82F1-0C26929BDFEC}" type="presOf" srcId="{C22D2877-DD02-49B7-86AB-433D752960B5}" destId="{7B457629-F5AE-4AE2-80C8-5A046C780B2C}" srcOrd="0" destOrd="0" presId="urn:microsoft.com/office/officeart/2005/8/layout/bProcess4"/>
    <dgm:cxn modelId="{5D04660A-90CF-41C9-9A42-E58F4A98E912}" type="presOf" srcId="{E5DB768C-2B02-4FC3-A321-B30310C3A0E0}" destId="{52B134FB-B138-4B94-9939-910AAE02CD10}" srcOrd="0" destOrd="0" presId="urn:microsoft.com/office/officeart/2005/8/layout/bProcess4"/>
    <dgm:cxn modelId="{3C13E510-CFBA-42EF-B153-F05A64429ACB}" type="presOf" srcId="{847456BD-9146-4301-8F5D-41346C55B01C}" destId="{AAED3FBF-D0E6-468F-B469-3076840828B8}" srcOrd="0" destOrd="0" presId="urn:microsoft.com/office/officeart/2005/8/layout/bProcess4"/>
    <dgm:cxn modelId="{492DC839-B0B6-44D9-87D7-21CA84408C10}" type="presOf" srcId="{2D966830-3FDA-41D5-B1A5-347F8797D411}" destId="{3BE99763-7C19-499D-B1F8-B19D6E2433B4}" srcOrd="0" destOrd="0" presId="urn:microsoft.com/office/officeart/2005/8/layout/bProcess4"/>
    <dgm:cxn modelId="{62C09989-C2E2-4A23-A1E7-6133B5CCA3AC}" srcId="{8C5FCDD8-B860-4E1B-A62B-CBFCB3AA9597}" destId="{B50252A4-1795-41DF-8309-247BD2FB140A}" srcOrd="2" destOrd="0" parTransId="{02BEF1E6-1971-4804-9603-13A2CBE0126B}" sibTransId="{E716325F-39EA-4B55-B015-309BF5AD8289}"/>
    <dgm:cxn modelId="{5E29ECA9-2204-41B7-8E37-C1DCE2583301}" type="presOf" srcId="{892DF937-872B-4A56-907B-5E9AD6EE388A}" destId="{B8A60936-05A8-4533-BBCC-AF0D06805C71}" srcOrd="0" destOrd="0" presId="urn:microsoft.com/office/officeart/2005/8/layout/bProcess4"/>
    <dgm:cxn modelId="{6BB33409-F193-42EA-8D60-1778E7EBD24A}" srcId="{8C5FCDD8-B860-4E1B-A62B-CBFCB3AA9597}" destId="{FD9D102D-9241-40F0-824E-949BDC4968F5}" srcOrd="9" destOrd="0" parTransId="{7107B3A5-FB51-4FC0-B7FE-7A5391426A01}" sibTransId="{EDAD6916-8FD8-4C2E-9850-061B716F1483}"/>
    <dgm:cxn modelId="{E4CF4E22-6556-40E9-AAB3-70797AC3CCA6}" type="presOf" srcId="{DE79D888-957C-470C-884B-B32013A2EF29}" destId="{9E25B106-E407-4728-B7DE-6E49DFEC28BF}" srcOrd="0" destOrd="0" presId="urn:microsoft.com/office/officeart/2005/8/layout/bProcess4"/>
    <dgm:cxn modelId="{8D8A356C-0A88-4648-A3D1-355B38D9C705}" type="presOf" srcId="{BEA5F46D-D3C5-46C6-AAAC-503EA84A6A82}" destId="{B85AA94C-1B0B-4D36-A5E9-448F17B13DB1}" srcOrd="0" destOrd="0" presId="urn:microsoft.com/office/officeart/2005/8/layout/bProcess4"/>
    <dgm:cxn modelId="{19721424-B03C-497C-A665-99FEA7221259}" srcId="{8C5FCDD8-B860-4E1B-A62B-CBFCB3AA9597}" destId="{D73E3D33-02B5-4005-A625-6EBA4CDA5BEF}" srcOrd="6" destOrd="0" parTransId="{E47C2C43-4FD5-4EC0-94E2-2A777920DCA7}" sibTransId="{5FCEE516-244F-4FB2-BD0D-4DB306A128C2}"/>
    <dgm:cxn modelId="{F9F3A67B-08E1-4CDE-A18D-64AED20B3B96}" type="presOf" srcId="{B50252A4-1795-41DF-8309-247BD2FB140A}" destId="{5559F77E-7850-4739-AD5B-A07BFBA7E418}" srcOrd="0" destOrd="0" presId="urn:microsoft.com/office/officeart/2005/8/layout/bProcess4"/>
    <dgm:cxn modelId="{C226624C-07A9-4F7E-9F9F-6819C7109712}" type="presOf" srcId="{ABD1967F-26FA-4FB2-9936-4BA936399382}" destId="{2F74EC33-24C8-4039-B8AF-66D9563C1E21}" srcOrd="0" destOrd="0" presId="urn:microsoft.com/office/officeart/2005/8/layout/bProcess4"/>
    <dgm:cxn modelId="{6AF5F1A4-DF68-4705-B6D5-FDD890A5B872}" type="presOf" srcId="{8C5FCDD8-B860-4E1B-A62B-CBFCB3AA9597}" destId="{62E80262-C190-43BA-BD3B-77AE2252DE4C}" srcOrd="0" destOrd="0" presId="urn:microsoft.com/office/officeart/2005/8/layout/bProcess4"/>
    <dgm:cxn modelId="{7911B5F0-A4CE-49C1-9E2C-EC9691F97C96}" type="presOf" srcId="{D73E3D33-02B5-4005-A625-6EBA4CDA5BEF}" destId="{84175B78-D64C-4419-BCD8-341EE24BD222}" srcOrd="0" destOrd="0" presId="urn:microsoft.com/office/officeart/2005/8/layout/bProcess4"/>
    <dgm:cxn modelId="{46DD7F8F-A8CA-4488-87B6-EB65CEB11EBF}" type="presOf" srcId="{57369939-E4DD-4E1F-A846-B0AE08EE1410}" destId="{E7FEBB9F-096E-431A-9790-F34A62C55EE3}" srcOrd="0" destOrd="0" presId="urn:microsoft.com/office/officeart/2005/8/layout/bProcess4"/>
    <dgm:cxn modelId="{C94939FD-7ED7-4A30-8B5C-8D6EE00C26F1}" type="presOf" srcId="{2262D58C-C698-4F52-B105-90E26C8FDD01}" destId="{D5006B01-2443-46B7-92AD-54DC602A5D86}" srcOrd="0" destOrd="0" presId="urn:microsoft.com/office/officeart/2005/8/layout/bProcess4"/>
    <dgm:cxn modelId="{B6083F73-D1CD-4622-8C93-11FDD1401A70}" type="presOf" srcId="{E716325F-39EA-4B55-B015-309BF5AD8289}" destId="{A3250CA3-085F-42E6-8580-B8FB2C4AF38E}" srcOrd="0" destOrd="0" presId="urn:microsoft.com/office/officeart/2005/8/layout/bProcess4"/>
    <dgm:cxn modelId="{D8A3BCAA-5408-416B-8EBB-BB43838D4D61}" srcId="{8C5FCDD8-B860-4E1B-A62B-CBFCB3AA9597}" destId="{7F706A3C-405C-458C-B61F-6D7FF65DEE72}" srcOrd="4" destOrd="0" parTransId="{E6B0A200-DBBC-4515-9A35-2A1B7A945F50}" sibTransId="{2262D58C-C698-4F52-B105-90E26C8FDD01}"/>
    <dgm:cxn modelId="{90D0ED02-6347-410F-B155-1B384C9EC637}" srcId="{8C5FCDD8-B860-4E1B-A62B-CBFCB3AA9597}" destId="{C22D2877-DD02-49B7-86AB-433D752960B5}" srcOrd="7" destOrd="0" parTransId="{C8AC9CB0-2A1C-48CC-8E01-42342C1DDAAF}" sibTransId="{ABD1967F-26FA-4FB2-9936-4BA936399382}"/>
    <dgm:cxn modelId="{AC889314-03DB-4C65-97D9-7F1333ED7B58}" type="presParOf" srcId="{62E80262-C190-43BA-BD3B-77AE2252DE4C}" destId="{AC691FE7-5B45-4A2C-B41F-4122AE7EE7C2}" srcOrd="0" destOrd="0" presId="urn:microsoft.com/office/officeart/2005/8/layout/bProcess4"/>
    <dgm:cxn modelId="{AD5A625D-EACC-4D68-BAE3-5DE323261F9C}" type="presParOf" srcId="{AC691FE7-5B45-4A2C-B41F-4122AE7EE7C2}" destId="{E7E72D20-63E8-4930-9BE4-93F8BE62FDD5}" srcOrd="0" destOrd="0" presId="urn:microsoft.com/office/officeart/2005/8/layout/bProcess4"/>
    <dgm:cxn modelId="{176EB518-8904-45CE-870C-4DBF12472A10}" type="presParOf" srcId="{AC691FE7-5B45-4A2C-B41F-4122AE7EE7C2}" destId="{AAED3FBF-D0E6-468F-B469-3076840828B8}" srcOrd="1" destOrd="0" presId="urn:microsoft.com/office/officeart/2005/8/layout/bProcess4"/>
    <dgm:cxn modelId="{352D4CA7-6C4B-41AE-9A85-C81C9EB06339}" type="presParOf" srcId="{62E80262-C190-43BA-BD3B-77AE2252DE4C}" destId="{E7FEBB9F-096E-431A-9790-F34A62C55EE3}" srcOrd="1" destOrd="0" presId="urn:microsoft.com/office/officeart/2005/8/layout/bProcess4"/>
    <dgm:cxn modelId="{ECDEDC27-CBDA-4ED6-9FB4-B697C254E422}" type="presParOf" srcId="{62E80262-C190-43BA-BD3B-77AE2252DE4C}" destId="{CF7EC8B5-1F96-4403-8F9D-81767A62CA8B}" srcOrd="2" destOrd="0" presId="urn:microsoft.com/office/officeart/2005/8/layout/bProcess4"/>
    <dgm:cxn modelId="{4E7426FF-5ECC-4654-85DB-91567CAB8EB0}" type="presParOf" srcId="{CF7EC8B5-1F96-4403-8F9D-81767A62CA8B}" destId="{664147F4-4C23-45BC-AB1A-8FEEB73E0CD4}" srcOrd="0" destOrd="0" presId="urn:microsoft.com/office/officeart/2005/8/layout/bProcess4"/>
    <dgm:cxn modelId="{C54D6E12-A4DE-4172-8809-102FF58C8E58}" type="presParOf" srcId="{CF7EC8B5-1F96-4403-8F9D-81767A62CA8B}" destId="{7A837736-1AF3-40D4-A126-C9ABDC325018}" srcOrd="1" destOrd="0" presId="urn:microsoft.com/office/officeart/2005/8/layout/bProcess4"/>
    <dgm:cxn modelId="{EF0F3C00-9620-4B1C-B94F-00E76D1FCB83}" type="presParOf" srcId="{62E80262-C190-43BA-BD3B-77AE2252DE4C}" destId="{B8A60936-05A8-4533-BBCC-AF0D06805C71}" srcOrd="3" destOrd="0" presId="urn:microsoft.com/office/officeart/2005/8/layout/bProcess4"/>
    <dgm:cxn modelId="{22012C66-447B-4C45-B88B-8F8C07C57B75}" type="presParOf" srcId="{62E80262-C190-43BA-BD3B-77AE2252DE4C}" destId="{D299CBD2-3C08-4BEB-B4E2-7D8F61E30D7C}" srcOrd="4" destOrd="0" presId="urn:microsoft.com/office/officeart/2005/8/layout/bProcess4"/>
    <dgm:cxn modelId="{63505D82-8ABD-4782-B366-C61AB0178874}" type="presParOf" srcId="{D299CBD2-3C08-4BEB-B4E2-7D8F61E30D7C}" destId="{28FFD435-EA9A-4F79-A1D3-1AFFDA5029DB}" srcOrd="0" destOrd="0" presId="urn:microsoft.com/office/officeart/2005/8/layout/bProcess4"/>
    <dgm:cxn modelId="{3ED8171A-6C10-4F98-8388-AE9199B4ECFC}" type="presParOf" srcId="{D299CBD2-3C08-4BEB-B4E2-7D8F61E30D7C}" destId="{5559F77E-7850-4739-AD5B-A07BFBA7E418}" srcOrd="1" destOrd="0" presId="urn:microsoft.com/office/officeart/2005/8/layout/bProcess4"/>
    <dgm:cxn modelId="{B8250A1E-615E-4A17-8C3A-CAD6F0B18B55}" type="presParOf" srcId="{62E80262-C190-43BA-BD3B-77AE2252DE4C}" destId="{A3250CA3-085F-42E6-8580-B8FB2C4AF38E}" srcOrd="5" destOrd="0" presId="urn:microsoft.com/office/officeart/2005/8/layout/bProcess4"/>
    <dgm:cxn modelId="{E233D3D9-6C61-4AA2-95EF-085869125B9B}" type="presParOf" srcId="{62E80262-C190-43BA-BD3B-77AE2252DE4C}" destId="{B0379D64-C0F1-4763-B39A-4D95DF88BD90}" srcOrd="6" destOrd="0" presId="urn:microsoft.com/office/officeart/2005/8/layout/bProcess4"/>
    <dgm:cxn modelId="{EB873273-F851-4057-A910-C1E0647AAC7C}" type="presParOf" srcId="{B0379D64-C0F1-4763-B39A-4D95DF88BD90}" destId="{8E08E777-4592-4126-AA26-C7422CADB9CB}" srcOrd="0" destOrd="0" presId="urn:microsoft.com/office/officeart/2005/8/layout/bProcess4"/>
    <dgm:cxn modelId="{4A5849F6-1DD7-4DDD-AD98-30E26CE2BFCC}" type="presParOf" srcId="{B0379D64-C0F1-4763-B39A-4D95DF88BD90}" destId="{A23DC7A6-BF9B-4B10-B1C4-14DB99B63B83}" srcOrd="1" destOrd="0" presId="urn:microsoft.com/office/officeart/2005/8/layout/bProcess4"/>
    <dgm:cxn modelId="{FEDD69AE-C5D3-44E7-AEA4-8F82E3C23207}" type="presParOf" srcId="{62E80262-C190-43BA-BD3B-77AE2252DE4C}" destId="{B85AA94C-1B0B-4D36-A5E9-448F17B13DB1}" srcOrd="7" destOrd="0" presId="urn:microsoft.com/office/officeart/2005/8/layout/bProcess4"/>
    <dgm:cxn modelId="{25FF4C94-7B5E-4D0C-8C9C-8F90E1F92BA3}" type="presParOf" srcId="{62E80262-C190-43BA-BD3B-77AE2252DE4C}" destId="{230A45DA-C643-4E67-B286-B6A3E1678833}" srcOrd="8" destOrd="0" presId="urn:microsoft.com/office/officeart/2005/8/layout/bProcess4"/>
    <dgm:cxn modelId="{A009D6CF-93F3-4BBE-B561-8FC3C653F84E}" type="presParOf" srcId="{230A45DA-C643-4E67-B286-B6A3E1678833}" destId="{4CE01BBE-4C70-4D0E-A092-0FB0DA83B374}" srcOrd="0" destOrd="0" presId="urn:microsoft.com/office/officeart/2005/8/layout/bProcess4"/>
    <dgm:cxn modelId="{62B0E470-FD9F-432C-B806-AA5FCEF8E8ED}" type="presParOf" srcId="{230A45DA-C643-4E67-B286-B6A3E1678833}" destId="{4B54ACD6-DAC8-4507-B8F8-387B47776C65}" srcOrd="1" destOrd="0" presId="urn:microsoft.com/office/officeart/2005/8/layout/bProcess4"/>
    <dgm:cxn modelId="{A5704497-5ECD-43DB-95FA-8C9F30466EC0}" type="presParOf" srcId="{62E80262-C190-43BA-BD3B-77AE2252DE4C}" destId="{D5006B01-2443-46B7-92AD-54DC602A5D86}" srcOrd="9" destOrd="0" presId="urn:microsoft.com/office/officeart/2005/8/layout/bProcess4"/>
    <dgm:cxn modelId="{770C5FAE-BB92-4078-8610-8AC14AC19315}" type="presParOf" srcId="{62E80262-C190-43BA-BD3B-77AE2252DE4C}" destId="{B8BFFFDE-5947-4867-8638-F49500092660}" srcOrd="10" destOrd="0" presId="urn:microsoft.com/office/officeart/2005/8/layout/bProcess4"/>
    <dgm:cxn modelId="{904A11E0-45A7-4CD8-8365-2DA4F7698808}" type="presParOf" srcId="{B8BFFFDE-5947-4867-8638-F49500092660}" destId="{A314B7C5-5F6D-4678-9589-977D96650F53}" srcOrd="0" destOrd="0" presId="urn:microsoft.com/office/officeart/2005/8/layout/bProcess4"/>
    <dgm:cxn modelId="{80FF95AC-5672-46CE-AAB4-2EAB2E13FFE7}" type="presParOf" srcId="{B8BFFFDE-5947-4867-8638-F49500092660}" destId="{9E25B106-E407-4728-B7DE-6E49DFEC28BF}" srcOrd="1" destOrd="0" presId="urn:microsoft.com/office/officeart/2005/8/layout/bProcess4"/>
    <dgm:cxn modelId="{DBED7F02-5B29-43F1-BFD8-E2E666019DE4}" type="presParOf" srcId="{62E80262-C190-43BA-BD3B-77AE2252DE4C}" destId="{52B134FB-B138-4B94-9939-910AAE02CD10}" srcOrd="11" destOrd="0" presId="urn:microsoft.com/office/officeart/2005/8/layout/bProcess4"/>
    <dgm:cxn modelId="{869A6748-5BA0-4741-A605-EEAF1F8DB4D5}" type="presParOf" srcId="{62E80262-C190-43BA-BD3B-77AE2252DE4C}" destId="{007EAA1C-D30D-475E-9CDC-5695E643BFE7}" srcOrd="12" destOrd="0" presId="urn:microsoft.com/office/officeart/2005/8/layout/bProcess4"/>
    <dgm:cxn modelId="{932C1811-6165-4C1B-909F-790077710AE5}" type="presParOf" srcId="{007EAA1C-D30D-475E-9CDC-5695E643BFE7}" destId="{B0D03767-7959-4135-8D4D-C017E6748E42}" srcOrd="0" destOrd="0" presId="urn:microsoft.com/office/officeart/2005/8/layout/bProcess4"/>
    <dgm:cxn modelId="{750A3CE7-3C56-4B81-8AF1-80BD7BF3B881}" type="presParOf" srcId="{007EAA1C-D30D-475E-9CDC-5695E643BFE7}" destId="{84175B78-D64C-4419-BCD8-341EE24BD222}" srcOrd="1" destOrd="0" presId="urn:microsoft.com/office/officeart/2005/8/layout/bProcess4"/>
    <dgm:cxn modelId="{13D8F955-F703-43C6-8C01-163BE7C1D474}" type="presParOf" srcId="{62E80262-C190-43BA-BD3B-77AE2252DE4C}" destId="{3CAF0E1D-8244-4728-A9FE-A647C6027939}" srcOrd="13" destOrd="0" presId="urn:microsoft.com/office/officeart/2005/8/layout/bProcess4"/>
    <dgm:cxn modelId="{2C2ACED1-4E9A-4868-8E1E-5BC04B581211}" type="presParOf" srcId="{62E80262-C190-43BA-BD3B-77AE2252DE4C}" destId="{7C575B3A-7120-418C-AB05-1C5C78E9639A}" srcOrd="14" destOrd="0" presId="urn:microsoft.com/office/officeart/2005/8/layout/bProcess4"/>
    <dgm:cxn modelId="{B6AAD360-87C2-4817-A104-DEACFCD934A4}" type="presParOf" srcId="{7C575B3A-7120-418C-AB05-1C5C78E9639A}" destId="{3509459C-C473-40AB-BA0A-87032E296614}" srcOrd="0" destOrd="0" presId="urn:microsoft.com/office/officeart/2005/8/layout/bProcess4"/>
    <dgm:cxn modelId="{41F010B2-3855-4C46-8A25-3792E1137EDA}" type="presParOf" srcId="{7C575B3A-7120-418C-AB05-1C5C78E9639A}" destId="{7B457629-F5AE-4AE2-80C8-5A046C780B2C}" srcOrd="1" destOrd="0" presId="urn:microsoft.com/office/officeart/2005/8/layout/bProcess4"/>
    <dgm:cxn modelId="{7A042240-C379-49CE-9FF0-081A93EF9BD5}" type="presParOf" srcId="{62E80262-C190-43BA-BD3B-77AE2252DE4C}" destId="{2F74EC33-24C8-4039-B8AF-66D9563C1E21}" srcOrd="15" destOrd="0" presId="urn:microsoft.com/office/officeart/2005/8/layout/bProcess4"/>
    <dgm:cxn modelId="{F20B39D5-8E0D-4526-B073-48BE7882C08D}" type="presParOf" srcId="{62E80262-C190-43BA-BD3B-77AE2252DE4C}" destId="{8FA9D122-39B4-4F42-BA86-F15E00D83D45}" srcOrd="16" destOrd="0" presId="urn:microsoft.com/office/officeart/2005/8/layout/bProcess4"/>
    <dgm:cxn modelId="{22E21343-F85D-44C1-ABB3-40760EB24CC3}" type="presParOf" srcId="{8FA9D122-39B4-4F42-BA86-F15E00D83D45}" destId="{BC98706C-1830-4E6B-84A1-7AE736B1F479}" srcOrd="0" destOrd="0" presId="urn:microsoft.com/office/officeart/2005/8/layout/bProcess4"/>
    <dgm:cxn modelId="{37471BCE-6D64-4CF8-ADE0-D12D71304460}" type="presParOf" srcId="{8FA9D122-39B4-4F42-BA86-F15E00D83D45}" destId="{DDB00779-F1FC-4B67-9B48-C57D270CFF9A}" srcOrd="1" destOrd="0" presId="urn:microsoft.com/office/officeart/2005/8/layout/bProcess4"/>
    <dgm:cxn modelId="{41068A57-0A62-4944-ABB3-ED3C9B230C44}" type="presParOf" srcId="{62E80262-C190-43BA-BD3B-77AE2252DE4C}" destId="{3BE99763-7C19-499D-B1F8-B19D6E2433B4}" srcOrd="17" destOrd="0" presId="urn:microsoft.com/office/officeart/2005/8/layout/bProcess4"/>
    <dgm:cxn modelId="{64E2DF04-8B43-48D0-B1AC-386CED74649E}" type="presParOf" srcId="{62E80262-C190-43BA-BD3B-77AE2252DE4C}" destId="{7B09C907-F351-4B82-85F3-4EE111F0A2FF}" srcOrd="18" destOrd="0" presId="urn:microsoft.com/office/officeart/2005/8/layout/bProcess4"/>
    <dgm:cxn modelId="{15534E23-4C2C-40AB-809C-6B47D3AA8929}" type="presParOf" srcId="{7B09C907-F351-4B82-85F3-4EE111F0A2FF}" destId="{7BB75D3C-FC0D-4F93-8211-217C0B523022}" srcOrd="0" destOrd="0" presId="urn:microsoft.com/office/officeart/2005/8/layout/bProcess4"/>
    <dgm:cxn modelId="{2D3D4982-FF7A-4A62-967B-EA8CC7E0BA8A}" type="presParOf" srcId="{7B09C907-F351-4B82-85F3-4EE111F0A2FF}" destId="{2BAD57B8-CF63-4FE3-8D8A-CF7E41B0503A}" srcOrd="1" destOrd="0" presId="urn:microsoft.com/office/officeart/2005/8/layout/bProcess4"/>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DA0443-8243-447D-B090-9133B2E73754}">
      <dsp:nvSpPr>
        <dsp:cNvPr id="0" name=""/>
        <dsp:cNvSpPr/>
      </dsp:nvSpPr>
      <dsp:spPr>
        <a:xfrm rot="5400000">
          <a:off x="4348889" y="-1617613"/>
          <a:ext cx="1095309" cy="4608512"/>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b="1" i="0" u="none" kern="1200" dirty="0" smtClean="0">
              <a:solidFill>
                <a:sysClr val="windowText" lastClr="000000">
                  <a:hueOff val="0"/>
                  <a:satOff val="0"/>
                  <a:lumOff val="0"/>
                  <a:alphaOff val="0"/>
                </a:sysClr>
              </a:solidFill>
              <a:latin typeface="Calibri"/>
              <a:ea typeface="+mn-ea"/>
              <a:cs typeface="+mn-cs"/>
            </a:rPr>
            <a:t>OG1: </a:t>
          </a:r>
          <a:r>
            <a:rPr lang="es-ES" sz="1300" b="0" i="0" u="none" kern="1200" dirty="0" smtClean="0">
              <a:solidFill>
                <a:sysClr val="windowText" lastClr="000000">
                  <a:hueOff val="0"/>
                  <a:satOff val="0"/>
                  <a:lumOff val="0"/>
                  <a:alphaOff val="0"/>
                </a:sysClr>
              </a:solidFill>
              <a:latin typeface="Calibri"/>
              <a:ea typeface="+mn-ea"/>
              <a:cs typeface="+mn-cs"/>
            </a:rPr>
            <a:t>Comunicación (Redes y Eventos no conducentes a leyes)</a:t>
          </a:r>
          <a:endParaRPr lang="es-CR" sz="1300"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s-ES" sz="1300" b="1" i="0" u="none" kern="1200" dirty="0" smtClean="0">
              <a:solidFill>
                <a:sysClr val="windowText" lastClr="000000">
                  <a:hueOff val="0"/>
                  <a:satOff val="0"/>
                  <a:lumOff val="0"/>
                  <a:alphaOff val="0"/>
                </a:sysClr>
              </a:solidFill>
              <a:latin typeface="Calibri"/>
              <a:ea typeface="+mn-ea"/>
              <a:cs typeface="+mn-cs"/>
            </a:rPr>
            <a:t>OG2:</a:t>
          </a:r>
          <a:r>
            <a:rPr lang="es-ES" sz="1300" b="0" i="0" u="none" kern="1200" dirty="0" smtClean="0">
              <a:solidFill>
                <a:sysClr val="windowText" lastClr="000000">
                  <a:hueOff val="0"/>
                  <a:satOff val="0"/>
                  <a:lumOff val="0"/>
                  <a:alphaOff val="0"/>
                </a:sysClr>
              </a:solidFill>
              <a:latin typeface="Calibri"/>
              <a:ea typeface="+mn-ea"/>
              <a:cs typeface="+mn-cs"/>
            </a:rPr>
            <a:t>  Información (Gestión y Productos)</a:t>
          </a:r>
          <a:endParaRPr lang="es-CR" sz="1300"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s-ES" sz="1300" b="1" i="0" u="none" kern="1200" dirty="0" smtClean="0">
              <a:solidFill>
                <a:sysClr val="windowText" lastClr="000000">
                  <a:hueOff val="0"/>
                  <a:satOff val="0"/>
                  <a:lumOff val="0"/>
                  <a:alphaOff val="0"/>
                </a:sysClr>
              </a:solidFill>
              <a:latin typeface="Calibri"/>
              <a:ea typeface="+mn-ea"/>
              <a:cs typeface="+mn-cs"/>
            </a:rPr>
            <a:t>OG3:</a:t>
          </a:r>
          <a:r>
            <a:rPr lang="es-ES" sz="1300" b="0" i="0" u="none" kern="1200" dirty="0" smtClean="0">
              <a:solidFill>
                <a:sysClr val="windowText" lastClr="000000">
                  <a:hueOff val="0"/>
                  <a:satOff val="0"/>
                  <a:lumOff val="0"/>
                  <a:alphaOff val="0"/>
                </a:sysClr>
              </a:solidFill>
              <a:latin typeface="Calibri"/>
              <a:ea typeface="+mn-ea"/>
              <a:cs typeface="+mn-cs"/>
            </a:rPr>
            <a:t> Incidencia Política (Al nivel interno de la UCR y al nivel nacional</a:t>
          </a:r>
          <a:endParaRPr lang="es-CR" sz="1300" kern="1200" dirty="0">
            <a:solidFill>
              <a:sysClr val="windowText" lastClr="000000">
                <a:hueOff val="0"/>
                <a:satOff val="0"/>
                <a:lumOff val="0"/>
                <a:alphaOff val="0"/>
              </a:sysClr>
            </a:solidFill>
            <a:latin typeface="Calibri"/>
            <a:ea typeface="+mn-ea"/>
            <a:cs typeface="+mn-cs"/>
          </a:endParaRPr>
        </a:p>
      </dsp:txBody>
      <dsp:txXfrm rot="5400000">
        <a:off x="4348889" y="-1617613"/>
        <a:ext cx="1095309" cy="4608512"/>
      </dsp:txXfrm>
    </dsp:sp>
    <dsp:sp modelId="{24AC81BE-1705-422E-A613-6082579225AF}">
      <dsp:nvSpPr>
        <dsp:cNvPr id="0" name=""/>
        <dsp:cNvSpPr/>
      </dsp:nvSpPr>
      <dsp:spPr>
        <a:xfrm>
          <a:off x="0" y="2074"/>
          <a:ext cx="2592288" cy="1369136"/>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R" sz="1600" b="1" kern="1200" dirty="0" smtClean="0">
              <a:solidFill>
                <a:sysClr val="window" lastClr="FFFFFF"/>
              </a:solidFill>
              <a:latin typeface="Arial"/>
              <a:ea typeface="+mn-ea"/>
              <a:cs typeface="Times New Roman"/>
            </a:rPr>
            <a:t>Comunicación, Información e Incidencia Política</a:t>
          </a:r>
          <a:endParaRPr lang="es-CR" sz="1600" kern="1200" dirty="0">
            <a:solidFill>
              <a:sysClr val="window" lastClr="FFFFFF"/>
            </a:solidFill>
            <a:latin typeface="Calibri"/>
            <a:ea typeface="+mn-ea"/>
            <a:cs typeface="+mn-cs"/>
          </a:endParaRPr>
        </a:p>
      </dsp:txBody>
      <dsp:txXfrm>
        <a:off x="0" y="2074"/>
        <a:ext cx="2592288" cy="1369136"/>
      </dsp:txXfrm>
    </dsp:sp>
    <dsp:sp modelId="{78003941-D826-4192-8AB9-F274B150F6F4}">
      <dsp:nvSpPr>
        <dsp:cNvPr id="0" name=""/>
        <dsp:cNvSpPr/>
      </dsp:nvSpPr>
      <dsp:spPr>
        <a:xfrm rot="5400000">
          <a:off x="4348889" y="-180019"/>
          <a:ext cx="1095309" cy="4608512"/>
        </a:xfrm>
        <a:prstGeom prst="round2SameRect">
          <a:avLst/>
        </a:prstGeom>
        <a:solidFill>
          <a:srgbClr val="1F497D">
            <a:lumMod val="20000"/>
            <a:lumOff val="80000"/>
            <a:alpha val="9000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b="1" i="0" u="none" kern="1200" dirty="0" smtClean="0">
              <a:solidFill>
                <a:sysClr val="windowText" lastClr="000000">
                  <a:hueOff val="0"/>
                  <a:satOff val="0"/>
                  <a:lumOff val="0"/>
                  <a:alphaOff val="0"/>
                </a:sysClr>
              </a:solidFill>
              <a:latin typeface="Calibri"/>
              <a:ea typeface="+mn-ea"/>
              <a:cs typeface="+mn-cs"/>
            </a:rPr>
            <a:t>SOG 4.1:</a:t>
          </a:r>
          <a:r>
            <a:rPr lang="es-ES" sz="1300" b="0" i="0" u="none" kern="1200" dirty="0" smtClean="0">
              <a:solidFill>
                <a:sysClr val="windowText" lastClr="000000">
                  <a:hueOff val="0"/>
                  <a:satOff val="0"/>
                  <a:lumOff val="0"/>
                  <a:alphaOff val="0"/>
                </a:sysClr>
              </a:solidFill>
              <a:latin typeface="Calibri"/>
              <a:ea typeface="+mn-ea"/>
              <a:cs typeface="+mn-cs"/>
            </a:rPr>
            <a:t> Proyecto </a:t>
          </a:r>
          <a:r>
            <a:rPr lang="es-ES" sz="1300" b="0" i="0" u="none" kern="1200" dirty="0" err="1" smtClean="0">
              <a:solidFill>
                <a:sysClr val="windowText" lastClr="000000">
                  <a:hueOff val="0"/>
                  <a:satOff val="0"/>
                  <a:lumOff val="0"/>
                  <a:alphaOff val="0"/>
                </a:sysClr>
              </a:solidFill>
              <a:latin typeface="Calibri"/>
              <a:ea typeface="+mn-ea"/>
              <a:cs typeface="+mn-cs"/>
            </a:rPr>
            <a:t>SiGAI</a:t>
          </a:r>
          <a:r>
            <a:rPr lang="es-ES" sz="1300" b="0" i="0" u="none" kern="1200" dirty="0" smtClean="0">
              <a:solidFill>
                <a:sysClr val="windowText" lastClr="000000">
                  <a:hueOff val="0"/>
                  <a:satOff val="0"/>
                  <a:lumOff val="0"/>
                  <a:alphaOff val="0"/>
                </a:sysClr>
              </a:solidFill>
              <a:latin typeface="Calibri"/>
              <a:ea typeface="+mn-ea"/>
              <a:cs typeface="+mn-cs"/>
            </a:rPr>
            <a:t> (interno UCR)</a:t>
          </a:r>
          <a:endParaRPr lang="es-CR" sz="1300" b="0" i="0" u="none" kern="1200" dirty="0">
            <a:solidFill>
              <a:sysClr val="windowText" lastClr="000000">
                <a:hueOff val="0"/>
                <a:satOff val="0"/>
                <a:lumOff val="0"/>
                <a:alphaOff val="0"/>
              </a:sysClr>
            </a:solidFill>
            <a:latin typeface="Calibri"/>
            <a:ea typeface="+mn-ea"/>
            <a:cs typeface="+mn-cs"/>
          </a:endParaRPr>
        </a:p>
      </dsp:txBody>
      <dsp:txXfrm rot="5400000">
        <a:off x="4348889" y="-180019"/>
        <a:ext cx="1095309" cy="4608512"/>
      </dsp:txXfrm>
    </dsp:sp>
    <dsp:sp modelId="{3E23C2C4-2BC8-45CE-B6BF-D742B9107208}">
      <dsp:nvSpPr>
        <dsp:cNvPr id="0" name=""/>
        <dsp:cNvSpPr/>
      </dsp:nvSpPr>
      <dsp:spPr>
        <a:xfrm>
          <a:off x="0" y="1439667"/>
          <a:ext cx="2592288" cy="136913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CR" sz="1600" b="1" i="0" u="none" kern="1200" dirty="0" smtClean="0">
              <a:solidFill>
                <a:sysClr val="window" lastClr="FFFFFF"/>
              </a:solidFill>
              <a:latin typeface="Calibri"/>
              <a:ea typeface="+mn-ea"/>
              <a:cs typeface="+mn-cs"/>
            </a:rPr>
            <a:t>Sistema de Gestión Ambiental Integral (</a:t>
          </a:r>
          <a:r>
            <a:rPr lang="es-CR" sz="1600" b="1" i="0" u="none" kern="1200" dirty="0" err="1" smtClean="0">
              <a:solidFill>
                <a:sysClr val="window" lastClr="FFFFFF"/>
              </a:solidFill>
              <a:latin typeface="Calibri"/>
              <a:ea typeface="+mn-ea"/>
              <a:cs typeface="+mn-cs"/>
            </a:rPr>
            <a:t>SiGAI</a:t>
          </a:r>
          <a:r>
            <a:rPr lang="es-CR" sz="1600" b="1" i="0" u="none" kern="1200" dirty="0" smtClean="0">
              <a:solidFill>
                <a:sysClr val="window" lastClr="FFFFFF"/>
              </a:solidFill>
              <a:latin typeface="Calibri"/>
              <a:ea typeface="+mn-ea"/>
              <a:cs typeface="+mn-cs"/>
            </a:rPr>
            <a:t>)</a:t>
          </a:r>
          <a:endParaRPr lang="es-CR" sz="1600" kern="1200" dirty="0">
            <a:solidFill>
              <a:sysClr val="window" lastClr="FFFFFF"/>
            </a:solidFill>
            <a:latin typeface="Calibri"/>
            <a:ea typeface="+mn-ea"/>
            <a:cs typeface="+mn-cs"/>
          </a:endParaRPr>
        </a:p>
      </dsp:txBody>
      <dsp:txXfrm>
        <a:off x="0" y="1439667"/>
        <a:ext cx="2592288" cy="1369136"/>
      </dsp:txXfrm>
    </dsp:sp>
    <dsp:sp modelId="{9DFAB377-D3FE-48AA-84BA-1FFF3CB490E9}">
      <dsp:nvSpPr>
        <dsp:cNvPr id="0" name=""/>
        <dsp:cNvSpPr/>
      </dsp:nvSpPr>
      <dsp:spPr>
        <a:xfrm rot="5400000">
          <a:off x="4348889" y="1257573"/>
          <a:ext cx="1095309" cy="4608512"/>
        </a:xfrm>
        <a:prstGeom prst="round2SameRect">
          <a:avLst/>
        </a:prstGeom>
        <a:solidFill>
          <a:srgbClr val="4BACC6">
            <a:alpha val="90000"/>
            <a:tint val="40000"/>
            <a:hueOff val="0"/>
            <a:satOff val="0"/>
            <a:lumOff val="0"/>
            <a:alphaOff val="0"/>
          </a:srgbClr>
        </a:solidFill>
        <a:ln w="9525" cap="flat" cmpd="sng" algn="ctr">
          <a:solidFill>
            <a:srgbClr val="4BACC6">
              <a:alpha val="90000"/>
              <a:tint val="4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 sz="1300" b="1" i="0" u="none" kern="1200" dirty="0" smtClean="0">
              <a:solidFill>
                <a:sysClr val="windowText" lastClr="000000">
                  <a:hueOff val="0"/>
                  <a:satOff val="0"/>
                  <a:lumOff val="0"/>
                  <a:alphaOff val="0"/>
                </a:sysClr>
              </a:solidFill>
              <a:latin typeface="Calibri"/>
              <a:ea typeface="+mn-ea"/>
              <a:cs typeface="+mn-cs"/>
            </a:rPr>
            <a:t>SOG 4.2:</a:t>
          </a:r>
          <a:r>
            <a:rPr lang="es-ES" sz="1300" b="0" i="0" u="none" kern="1200" dirty="0" smtClean="0">
              <a:solidFill>
                <a:sysClr val="windowText" lastClr="000000">
                  <a:hueOff val="0"/>
                  <a:satOff val="0"/>
                  <a:lumOff val="0"/>
                  <a:alphaOff val="0"/>
                </a:sysClr>
              </a:solidFill>
              <a:latin typeface="Calibri"/>
              <a:ea typeface="+mn-ea"/>
              <a:cs typeface="+mn-cs"/>
            </a:rPr>
            <a:t> Proyectos de investigación, acción social y extensión docente al nivel nacional (+30 en 5 años)</a:t>
          </a:r>
          <a:endParaRPr lang="es-CR" sz="1300" b="0" i="0" u="none"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endParaRPr lang="es-CR" sz="1300" kern="1200" dirty="0">
            <a:solidFill>
              <a:sysClr val="windowText" lastClr="000000">
                <a:hueOff val="0"/>
                <a:satOff val="0"/>
                <a:lumOff val="0"/>
                <a:alphaOff val="0"/>
              </a:sysClr>
            </a:solidFill>
            <a:latin typeface="Calibri"/>
            <a:ea typeface="+mn-ea"/>
            <a:cs typeface="+mn-cs"/>
          </a:endParaRPr>
        </a:p>
      </dsp:txBody>
      <dsp:txXfrm rot="5400000">
        <a:off x="4348889" y="1257573"/>
        <a:ext cx="1095309" cy="4608512"/>
      </dsp:txXfrm>
    </dsp:sp>
    <dsp:sp modelId="{0D7D9C9B-A82B-4F0E-8953-FF926A64FC16}">
      <dsp:nvSpPr>
        <dsp:cNvPr id="0" name=""/>
        <dsp:cNvSpPr/>
      </dsp:nvSpPr>
      <dsp:spPr>
        <a:xfrm>
          <a:off x="0" y="2877261"/>
          <a:ext cx="2592288" cy="1369136"/>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MX" sz="1600" b="1" i="0" u="none" kern="1200" dirty="0" smtClean="0">
              <a:solidFill>
                <a:sysClr val="window" lastClr="FFFFFF"/>
              </a:solidFill>
              <a:latin typeface="Calibri"/>
              <a:ea typeface="+mn-ea"/>
              <a:cs typeface="+mn-cs"/>
            </a:rPr>
            <a:t>Proyectos y Evaluación(investigación, acción social y docencia GAI)</a:t>
          </a:r>
          <a:endParaRPr lang="es-CR" sz="1600" kern="1200" dirty="0">
            <a:solidFill>
              <a:sysClr val="window" lastClr="FFFFFF"/>
            </a:solidFill>
            <a:latin typeface="Calibri"/>
            <a:ea typeface="+mn-ea"/>
            <a:cs typeface="+mn-cs"/>
          </a:endParaRPr>
        </a:p>
      </dsp:txBody>
      <dsp:txXfrm>
        <a:off x="0" y="2877261"/>
        <a:ext cx="2592288" cy="13691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33215-DD61-4990-9F58-98AF23F10601}">
      <dsp:nvSpPr>
        <dsp:cNvPr id="0" name=""/>
        <dsp:cNvSpPr/>
      </dsp:nvSpPr>
      <dsp:spPr>
        <a:xfrm>
          <a:off x="0" y="386239"/>
          <a:ext cx="7772400" cy="4513008"/>
        </a:xfrm>
        <a:prstGeom prst="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312420" rIns="603225" bIns="113792" numCol="1" spcCol="1270" anchor="t" anchorCtr="0">
          <a:noAutofit/>
        </a:bodyPr>
        <a:lstStyle/>
        <a:p>
          <a:pPr marL="171450" lvl="1" indent="-171450" algn="just" defTabSz="711200">
            <a:lnSpc>
              <a:spcPct val="90000"/>
            </a:lnSpc>
            <a:spcBef>
              <a:spcPct val="0"/>
            </a:spcBef>
            <a:spcAft>
              <a:spcPct val="15000"/>
            </a:spcAft>
            <a:buChar char="••"/>
          </a:pPr>
          <a:r>
            <a:rPr lang="es-MX" sz="1600" i="1" kern="1200" dirty="0" smtClean="0">
              <a:latin typeface="Calibri" pitchFamily="34" charset="0"/>
              <a:cs typeface="Calibri" pitchFamily="34" charset="0"/>
            </a:rPr>
            <a:t>Estudiar las consecuencias ambientales derivadas de la operación de la Universidad. </a:t>
          </a:r>
          <a:endParaRPr lang="en-US" sz="1600" i="1" kern="1200" dirty="0">
            <a:solidFill>
              <a:schemeClr val="tx1"/>
            </a:solidFill>
            <a:latin typeface="Calibri" pitchFamily="34" charset="0"/>
            <a:ea typeface="+mn-ea"/>
            <a:cs typeface="Calibri" pitchFamily="34" charset="0"/>
          </a:endParaRPr>
        </a:p>
        <a:p>
          <a:pPr marL="171450" lvl="1" indent="-171450" algn="l" defTabSz="711200">
            <a:lnSpc>
              <a:spcPct val="90000"/>
            </a:lnSpc>
            <a:spcBef>
              <a:spcPct val="0"/>
            </a:spcBef>
            <a:spcAft>
              <a:spcPct val="15000"/>
            </a:spcAft>
            <a:buChar char="••"/>
          </a:pPr>
          <a:r>
            <a:rPr lang="es-MX" sz="1600" i="1" kern="1200" smtClean="0">
              <a:latin typeface="Calibri" pitchFamily="34" charset="0"/>
              <a:cs typeface="Calibri" pitchFamily="34" charset="0"/>
            </a:rPr>
            <a:t>Establecer los mecanismos de interrelación entre las diferentes entidades universitarias que intervienen en su gestión ambiental. </a:t>
          </a:r>
          <a:endParaRPr lang="es-CR" sz="1600" i="1" kern="120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i="1" kern="1200" dirty="0" smtClean="0">
              <a:latin typeface="Calibri" pitchFamily="34" charset="0"/>
              <a:cs typeface="Calibri" pitchFamily="34" charset="0"/>
            </a:rPr>
            <a:t>Estudiar las “no conformidades” de la gestión ambiental de la Institución en relación con la legislación nacional. Promover y ejecutar acciones tendientes reducir, de existir, la brecha entre las normas ambientales y la realidad de la Institución. </a:t>
          </a:r>
          <a:endParaRPr lang="es-CR" sz="1600" i="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i="1" kern="1200" dirty="0" smtClean="0">
              <a:latin typeface="Calibri" pitchFamily="34" charset="0"/>
              <a:cs typeface="Calibri" pitchFamily="34" charset="0"/>
            </a:rPr>
            <a:t>Promover, coordinar y verificar la ejecución de acciones que materialicen, en resultados concretos, la política ambiental de la Universidad. </a:t>
          </a:r>
          <a:endParaRPr lang="es-CR" sz="1600" i="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i="1" kern="1200" dirty="0" smtClean="0">
              <a:latin typeface="Calibri" pitchFamily="34" charset="0"/>
              <a:cs typeface="Calibri" pitchFamily="34" charset="0"/>
            </a:rPr>
            <a:t>Establecer un sistema para monitorear y auditar la gestión ambiental de la Institución. </a:t>
          </a:r>
          <a:endParaRPr lang="es-CR" sz="1600" i="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i="1" kern="1200" dirty="0" smtClean="0">
              <a:latin typeface="Calibri" pitchFamily="34" charset="0"/>
              <a:cs typeface="Calibri" pitchFamily="34" charset="0"/>
            </a:rPr>
            <a:t>Fomentar y coordinar iniciativas para mejorar, a corto y medio plazo, el desempeño ambiental de la Universidad de Costa Rica. </a:t>
          </a:r>
          <a:endParaRPr lang="es-CR" sz="1600" i="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s-MX" sz="1600" i="1" kern="1200" dirty="0" smtClean="0">
              <a:latin typeface="Calibri" pitchFamily="34" charset="0"/>
              <a:cs typeface="Calibri" pitchFamily="34" charset="0"/>
            </a:rPr>
            <a:t>Generar ejemplos concretos sobre el mejoramiento del desempeño ambiental en la Institución. </a:t>
          </a:r>
          <a:endParaRPr lang="es-CR" sz="1600" i="1" kern="1200" dirty="0">
            <a:latin typeface="Calibri" pitchFamily="34" charset="0"/>
            <a:cs typeface="Calibri" pitchFamily="34" charset="0"/>
          </a:endParaRPr>
        </a:p>
      </dsp:txBody>
      <dsp:txXfrm>
        <a:off x="0" y="386239"/>
        <a:ext cx="7772400" cy="4513008"/>
      </dsp:txXfrm>
    </dsp:sp>
    <dsp:sp modelId="{3B66EAC3-7FF5-40C1-858E-CB5C8B941AD0}">
      <dsp:nvSpPr>
        <dsp:cNvPr id="0" name=""/>
        <dsp:cNvSpPr/>
      </dsp:nvSpPr>
      <dsp:spPr>
        <a:xfrm>
          <a:off x="388620" y="48"/>
          <a:ext cx="5440680" cy="607543"/>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s-ES" sz="2400" b="1" kern="1200" dirty="0" smtClean="0">
              <a:solidFill>
                <a:sysClr val="window" lastClr="FFFFFF"/>
              </a:solidFill>
              <a:latin typeface="Calibri"/>
              <a:ea typeface="+mn-ea"/>
              <a:cs typeface="+mn-cs"/>
            </a:rPr>
            <a:t>Funciones </a:t>
          </a:r>
          <a:r>
            <a:rPr lang="es-ES" sz="2400" b="1" kern="1200" dirty="0" err="1" smtClean="0">
              <a:solidFill>
                <a:sysClr val="window" lastClr="FFFFFF"/>
              </a:solidFill>
              <a:latin typeface="Calibri"/>
              <a:ea typeface="+mn-ea"/>
              <a:cs typeface="+mn-cs"/>
            </a:rPr>
            <a:t>ProGAI</a:t>
          </a:r>
          <a:r>
            <a:rPr lang="es-ES" sz="2400" b="1" kern="1200" dirty="0" smtClean="0">
              <a:solidFill>
                <a:sysClr val="window" lastClr="FFFFFF"/>
              </a:solidFill>
              <a:latin typeface="Calibri"/>
              <a:ea typeface="+mn-ea"/>
              <a:cs typeface="+mn-cs"/>
            </a:rPr>
            <a:t> </a:t>
          </a:r>
          <a:r>
            <a:rPr lang="es-ES" sz="1800" b="0" i="0" kern="1200" dirty="0" smtClean="0">
              <a:solidFill>
                <a:sysClr val="window" lastClr="FFFFFF"/>
              </a:solidFill>
              <a:latin typeface="Calibri"/>
              <a:ea typeface="+mn-ea"/>
              <a:cs typeface="+mn-cs"/>
            </a:rPr>
            <a:t>(Oficio R-5204-2006)</a:t>
          </a:r>
          <a:endParaRPr lang="en-US" sz="1800" b="0" i="0" kern="1200" dirty="0">
            <a:solidFill>
              <a:sysClr val="window" lastClr="FFFFFF"/>
            </a:solidFill>
            <a:latin typeface="Calibri"/>
            <a:ea typeface="+mn-ea"/>
            <a:cs typeface="+mn-cs"/>
          </a:endParaRPr>
        </a:p>
      </dsp:txBody>
      <dsp:txXfrm>
        <a:off x="388620" y="48"/>
        <a:ext cx="5440680" cy="6075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0E7D9A-5784-4122-9E4B-A352C8C7E165}">
      <dsp:nvSpPr>
        <dsp:cNvPr id="0" name=""/>
        <dsp:cNvSpPr/>
      </dsp:nvSpPr>
      <dsp:spPr>
        <a:xfrm>
          <a:off x="2281" y="72637"/>
          <a:ext cx="1809809" cy="1085885"/>
        </a:xfrm>
        <a:prstGeom prst="rect">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Aguas residuales ordinarias y especiales</a:t>
          </a:r>
          <a:endParaRPr lang="es-ES" sz="1400" kern="1200" dirty="0">
            <a:solidFill>
              <a:schemeClr val="tx1"/>
            </a:solidFill>
            <a:latin typeface="Calibri" pitchFamily="34" charset="0"/>
          </a:endParaRPr>
        </a:p>
      </dsp:txBody>
      <dsp:txXfrm>
        <a:off x="2281" y="72637"/>
        <a:ext cx="1809809" cy="1085885"/>
      </dsp:txXfrm>
    </dsp:sp>
    <dsp:sp modelId="{008BD42D-32A9-48BE-823E-7A2CE7535301}">
      <dsp:nvSpPr>
        <dsp:cNvPr id="0" name=""/>
        <dsp:cNvSpPr/>
      </dsp:nvSpPr>
      <dsp:spPr>
        <a:xfrm>
          <a:off x="1993071" y="72637"/>
          <a:ext cx="1809809" cy="1085885"/>
        </a:xfrm>
        <a:prstGeom prst="rect">
          <a:avLst/>
        </a:prstGeom>
        <a:gradFill rotWithShape="0">
          <a:gsLst>
            <a:gs pos="0">
              <a:schemeClr val="accent5">
                <a:alpha val="90000"/>
                <a:hueOff val="0"/>
                <a:satOff val="0"/>
                <a:lumOff val="0"/>
                <a:alphaOff val="-5000"/>
                <a:shade val="51000"/>
                <a:satMod val="130000"/>
              </a:schemeClr>
            </a:gs>
            <a:gs pos="80000">
              <a:schemeClr val="accent5">
                <a:alpha val="90000"/>
                <a:hueOff val="0"/>
                <a:satOff val="0"/>
                <a:lumOff val="0"/>
                <a:alphaOff val="-5000"/>
                <a:shade val="93000"/>
                <a:satMod val="130000"/>
              </a:schemeClr>
            </a:gs>
            <a:gs pos="100000">
              <a:schemeClr val="accent5">
                <a:alpha val="90000"/>
                <a:hueOff val="0"/>
                <a:satOff val="0"/>
                <a:lumOff val="0"/>
                <a:alphaOff val="-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Agua Potable </a:t>
          </a:r>
        </a:p>
        <a:p>
          <a:pPr lvl="0" algn="ctr" defTabSz="622300">
            <a:lnSpc>
              <a:spcPct val="90000"/>
            </a:lnSpc>
            <a:spcBef>
              <a:spcPct val="0"/>
            </a:spcBef>
            <a:spcAft>
              <a:spcPct val="35000"/>
            </a:spcAft>
          </a:pPr>
          <a:r>
            <a:rPr lang="es-MX" sz="1400" kern="1200" dirty="0" smtClean="0">
              <a:solidFill>
                <a:schemeClr val="tx1"/>
              </a:solidFill>
              <a:latin typeface="Calibri" pitchFamily="34" charset="0"/>
            </a:rPr>
            <a:t>y </a:t>
          </a:r>
          <a:r>
            <a:rPr lang="es-MX" sz="1400" kern="1200" dirty="0" err="1" smtClean="0">
              <a:solidFill>
                <a:schemeClr val="tx1"/>
              </a:solidFill>
              <a:latin typeface="Calibri" pitchFamily="34" charset="0"/>
            </a:rPr>
            <a:t>Reuso</a:t>
          </a:r>
          <a:endParaRPr lang="es-ES" sz="1400" kern="1200" dirty="0">
            <a:solidFill>
              <a:schemeClr val="tx1"/>
            </a:solidFill>
            <a:latin typeface="Calibri" pitchFamily="34" charset="0"/>
          </a:endParaRPr>
        </a:p>
      </dsp:txBody>
      <dsp:txXfrm>
        <a:off x="1993071" y="72637"/>
        <a:ext cx="1809809" cy="1085885"/>
      </dsp:txXfrm>
    </dsp:sp>
    <dsp:sp modelId="{F5B2BBBA-7E0A-4C96-AFDA-DAD4383B917A}">
      <dsp:nvSpPr>
        <dsp:cNvPr id="0" name=""/>
        <dsp:cNvSpPr/>
      </dsp:nvSpPr>
      <dsp:spPr>
        <a:xfrm>
          <a:off x="3983861" y="72637"/>
          <a:ext cx="1809809" cy="1085885"/>
        </a:xfrm>
        <a:prstGeom prst="rect">
          <a:avLst/>
        </a:prstGeom>
        <a:gradFill rotWithShape="0">
          <a:gsLst>
            <a:gs pos="0">
              <a:schemeClr val="accent5">
                <a:alpha val="90000"/>
                <a:hueOff val="0"/>
                <a:satOff val="0"/>
                <a:lumOff val="0"/>
                <a:alphaOff val="-10000"/>
                <a:shade val="51000"/>
                <a:satMod val="130000"/>
              </a:schemeClr>
            </a:gs>
            <a:gs pos="80000">
              <a:schemeClr val="accent5">
                <a:alpha val="90000"/>
                <a:hueOff val="0"/>
                <a:satOff val="0"/>
                <a:lumOff val="0"/>
                <a:alphaOff val="-10000"/>
                <a:shade val="93000"/>
                <a:satMod val="130000"/>
              </a:schemeClr>
            </a:gs>
            <a:gs pos="100000">
              <a:schemeClr val="accent5">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Tanques de almacenamiento de combustible</a:t>
          </a:r>
          <a:endParaRPr lang="es-ES" sz="1400" kern="1200" dirty="0">
            <a:solidFill>
              <a:schemeClr val="tx1"/>
            </a:solidFill>
            <a:latin typeface="Calibri" pitchFamily="34" charset="0"/>
          </a:endParaRPr>
        </a:p>
      </dsp:txBody>
      <dsp:txXfrm>
        <a:off x="3983861" y="72637"/>
        <a:ext cx="1809809" cy="1085885"/>
      </dsp:txXfrm>
    </dsp:sp>
    <dsp:sp modelId="{AF3921CC-C3F3-4119-AF96-3F4485726642}">
      <dsp:nvSpPr>
        <dsp:cNvPr id="0" name=""/>
        <dsp:cNvSpPr/>
      </dsp:nvSpPr>
      <dsp:spPr>
        <a:xfrm>
          <a:off x="5974651" y="72637"/>
          <a:ext cx="1809809" cy="1085885"/>
        </a:xfrm>
        <a:prstGeom prst="rect">
          <a:avLst/>
        </a:prstGeom>
        <a:gradFill rotWithShape="0">
          <a:gsLst>
            <a:gs pos="0">
              <a:schemeClr val="accent5">
                <a:alpha val="90000"/>
                <a:hueOff val="0"/>
                <a:satOff val="0"/>
                <a:lumOff val="0"/>
                <a:alphaOff val="-15000"/>
                <a:shade val="51000"/>
                <a:satMod val="130000"/>
              </a:schemeClr>
            </a:gs>
            <a:gs pos="80000">
              <a:schemeClr val="accent5">
                <a:alpha val="90000"/>
                <a:hueOff val="0"/>
                <a:satOff val="0"/>
                <a:lumOff val="0"/>
                <a:alphaOff val="-15000"/>
                <a:shade val="93000"/>
                <a:satMod val="130000"/>
              </a:schemeClr>
            </a:gs>
            <a:gs pos="100000">
              <a:schemeClr val="accent5">
                <a:alpha val="90000"/>
                <a:hueOff val="0"/>
                <a:satOff val="0"/>
                <a:lumOff val="0"/>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Contaminación Atmosférica</a:t>
          </a:r>
          <a:endParaRPr lang="es-ES" sz="1400" kern="1200" dirty="0">
            <a:solidFill>
              <a:schemeClr val="tx1"/>
            </a:solidFill>
            <a:latin typeface="Calibri" pitchFamily="34" charset="0"/>
          </a:endParaRPr>
        </a:p>
      </dsp:txBody>
      <dsp:txXfrm>
        <a:off x="5974651" y="72637"/>
        <a:ext cx="1809809" cy="1085885"/>
      </dsp:txXfrm>
    </dsp:sp>
    <dsp:sp modelId="{755B7D05-1E0C-424C-BED8-EE45C50CBB88}">
      <dsp:nvSpPr>
        <dsp:cNvPr id="0" name=""/>
        <dsp:cNvSpPr/>
      </dsp:nvSpPr>
      <dsp:spPr>
        <a:xfrm>
          <a:off x="2281" y="1339503"/>
          <a:ext cx="1809809" cy="1085885"/>
        </a:xfrm>
        <a:prstGeom prst="rect">
          <a:avLst/>
        </a:prstGeom>
        <a:gradFill rotWithShape="0">
          <a:gsLst>
            <a:gs pos="0">
              <a:schemeClr val="accent5">
                <a:alpha val="90000"/>
                <a:hueOff val="0"/>
                <a:satOff val="0"/>
                <a:lumOff val="0"/>
                <a:alphaOff val="-20000"/>
                <a:shade val="51000"/>
                <a:satMod val="130000"/>
              </a:schemeClr>
            </a:gs>
            <a:gs pos="80000">
              <a:schemeClr val="accent5">
                <a:alpha val="90000"/>
                <a:hueOff val="0"/>
                <a:satOff val="0"/>
                <a:lumOff val="0"/>
                <a:alphaOff val="-20000"/>
                <a:shade val="93000"/>
                <a:satMod val="130000"/>
              </a:schemeClr>
            </a:gs>
            <a:gs pos="100000">
              <a:schemeClr val="accent5">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Desechos sólidos: </a:t>
          </a:r>
          <a:r>
            <a:rPr lang="es-MX" sz="1200" kern="1200" dirty="0" smtClean="0">
              <a:solidFill>
                <a:schemeClr val="tx1"/>
              </a:solidFill>
              <a:latin typeface="Calibri" pitchFamily="34" charset="0"/>
            </a:rPr>
            <a:t>ordinarios, peligrosos, infectocontagiosos, radioactivos</a:t>
          </a:r>
          <a:endParaRPr lang="es-ES" sz="1200" kern="1200" dirty="0">
            <a:solidFill>
              <a:schemeClr val="tx1"/>
            </a:solidFill>
            <a:latin typeface="Calibri" pitchFamily="34" charset="0"/>
          </a:endParaRPr>
        </a:p>
      </dsp:txBody>
      <dsp:txXfrm>
        <a:off x="2281" y="1339503"/>
        <a:ext cx="1809809" cy="1085885"/>
      </dsp:txXfrm>
    </dsp:sp>
    <dsp:sp modelId="{5EB04BAC-BB36-4071-ADA1-8AEF06486910}">
      <dsp:nvSpPr>
        <dsp:cNvPr id="0" name=""/>
        <dsp:cNvSpPr/>
      </dsp:nvSpPr>
      <dsp:spPr>
        <a:xfrm>
          <a:off x="1993071" y="1339503"/>
          <a:ext cx="1809809" cy="1085885"/>
        </a:xfrm>
        <a:prstGeom prst="rect">
          <a:avLst/>
        </a:prstGeom>
        <a:gradFill rotWithShape="0">
          <a:gsLst>
            <a:gs pos="0">
              <a:schemeClr val="accent5">
                <a:alpha val="90000"/>
                <a:hueOff val="0"/>
                <a:satOff val="0"/>
                <a:lumOff val="0"/>
                <a:alphaOff val="-25000"/>
                <a:shade val="51000"/>
                <a:satMod val="130000"/>
              </a:schemeClr>
            </a:gs>
            <a:gs pos="80000">
              <a:schemeClr val="accent5">
                <a:alpha val="90000"/>
                <a:hueOff val="0"/>
                <a:satOff val="0"/>
                <a:lumOff val="0"/>
                <a:alphaOff val="-25000"/>
                <a:shade val="93000"/>
                <a:satMod val="130000"/>
              </a:schemeClr>
            </a:gs>
            <a:gs pos="100000">
              <a:schemeClr val="accent5">
                <a:alpha val="90000"/>
                <a:hueOff val="0"/>
                <a:satOff val="0"/>
                <a:lumOff val="0"/>
                <a:alphaOff val="-2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Energía</a:t>
          </a:r>
          <a:endParaRPr lang="es-ES" sz="1400" kern="1200" dirty="0">
            <a:solidFill>
              <a:schemeClr val="tx1"/>
            </a:solidFill>
            <a:latin typeface="Calibri" pitchFamily="34" charset="0"/>
          </a:endParaRPr>
        </a:p>
      </dsp:txBody>
      <dsp:txXfrm>
        <a:off x="1993071" y="1339503"/>
        <a:ext cx="1809809" cy="1085885"/>
      </dsp:txXfrm>
    </dsp:sp>
    <dsp:sp modelId="{65AF138D-799F-4B1C-A3BB-0203D7E38210}">
      <dsp:nvSpPr>
        <dsp:cNvPr id="0" name=""/>
        <dsp:cNvSpPr/>
      </dsp:nvSpPr>
      <dsp:spPr>
        <a:xfrm>
          <a:off x="3983861" y="1339503"/>
          <a:ext cx="1809809" cy="1085885"/>
        </a:xfrm>
        <a:prstGeom prst="rect">
          <a:avLst/>
        </a:prstGeom>
        <a:gradFill rotWithShape="0">
          <a:gsLst>
            <a:gs pos="0">
              <a:schemeClr val="accent5">
                <a:alpha val="90000"/>
                <a:hueOff val="0"/>
                <a:satOff val="0"/>
                <a:lumOff val="0"/>
                <a:alphaOff val="-30000"/>
                <a:shade val="51000"/>
                <a:satMod val="130000"/>
              </a:schemeClr>
            </a:gs>
            <a:gs pos="80000">
              <a:schemeClr val="accent5">
                <a:alpha val="90000"/>
                <a:hueOff val="0"/>
                <a:satOff val="0"/>
                <a:lumOff val="0"/>
                <a:alphaOff val="-30000"/>
                <a:shade val="93000"/>
                <a:satMod val="130000"/>
              </a:schemeClr>
            </a:gs>
            <a:gs pos="100000">
              <a:schemeClr val="accent5">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Permisos de funcionamiento</a:t>
          </a:r>
          <a:endParaRPr lang="es-ES" sz="1400" kern="1200" dirty="0">
            <a:solidFill>
              <a:schemeClr val="tx1"/>
            </a:solidFill>
            <a:latin typeface="Calibri" pitchFamily="34" charset="0"/>
          </a:endParaRPr>
        </a:p>
      </dsp:txBody>
      <dsp:txXfrm>
        <a:off x="3983861" y="1339503"/>
        <a:ext cx="1809809" cy="1085885"/>
      </dsp:txXfrm>
    </dsp:sp>
    <dsp:sp modelId="{8A7E8D95-7B38-4E2D-A006-C977F870778B}">
      <dsp:nvSpPr>
        <dsp:cNvPr id="0" name=""/>
        <dsp:cNvSpPr/>
      </dsp:nvSpPr>
      <dsp:spPr>
        <a:xfrm>
          <a:off x="5974651" y="1339503"/>
          <a:ext cx="1809809" cy="1085885"/>
        </a:xfrm>
        <a:prstGeom prst="rect">
          <a:avLst/>
        </a:prstGeom>
        <a:gradFill rotWithShape="0">
          <a:gsLst>
            <a:gs pos="0">
              <a:schemeClr val="accent5">
                <a:alpha val="90000"/>
                <a:hueOff val="0"/>
                <a:satOff val="0"/>
                <a:lumOff val="0"/>
                <a:alphaOff val="-35000"/>
                <a:shade val="51000"/>
                <a:satMod val="130000"/>
              </a:schemeClr>
            </a:gs>
            <a:gs pos="80000">
              <a:schemeClr val="accent5">
                <a:alpha val="90000"/>
                <a:hueOff val="0"/>
                <a:satOff val="0"/>
                <a:lumOff val="0"/>
                <a:alphaOff val="-35000"/>
                <a:shade val="93000"/>
                <a:satMod val="130000"/>
              </a:schemeClr>
            </a:gs>
            <a:gs pos="100000">
              <a:schemeClr val="accent5">
                <a:alpha val="90000"/>
                <a:hueOff val="0"/>
                <a:satOff val="0"/>
                <a:lumOff val="0"/>
                <a:alphaOff val="-3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Planificación</a:t>
          </a:r>
        </a:p>
        <a:p>
          <a:pPr lvl="0" algn="ctr" defTabSz="622300">
            <a:lnSpc>
              <a:spcPct val="90000"/>
            </a:lnSpc>
            <a:spcBef>
              <a:spcPct val="0"/>
            </a:spcBef>
            <a:spcAft>
              <a:spcPct val="35000"/>
            </a:spcAft>
          </a:pPr>
          <a:r>
            <a:rPr lang="es-MX" sz="1400" kern="1200" dirty="0" smtClean="0">
              <a:solidFill>
                <a:schemeClr val="tx1"/>
              </a:solidFill>
              <a:latin typeface="Calibri" pitchFamily="34" charset="0"/>
            </a:rPr>
            <a:t> Urbana</a:t>
          </a:r>
          <a:endParaRPr lang="es-ES" sz="1400" kern="1200" dirty="0">
            <a:solidFill>
              <a:schemeClr val="tx1"/>
            </a:solidFill>
            <a:latin typeface="Calibri" pitchFamily="34" charset="0"/>
          </a:endParaRPr>
        </a:p>
      </dsp:txBody>
      <dsp:txXfrm>
        <a:off x="5974651" y="1339503"/>
        <a:ext cx="1809809" cy="1085885"/>
      </dsp:txXfrm>
    </dsp:sp>
    <dsp:sp modelId="{D0FAD2FE-9132-4F7D-8E4B-01E4D00A9E4B}">
      <dsp:nvSpPr>
        <dsp:cNvPr id="0" name=""/>
        <dsp:cNvSpPr/>
      </dsp:nvSpPr>
      <dsp:spPr>
        <a:xfrm>
          <a:off x="2988466" y="2606370"/>
          <a:ext cx="1809809" cy="607140"/>
        </a:xfrm>
        <a:prstGeom prst="rect">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itchFamily="34" charset="0"/>
            </a:rPr>
            <a:t>Productos peligrosos</a:t>
          </a:r>
          <a:endParaRPr lang="es-ES" sz="1400" kern="1200" dirty="0">
            <a:solidFill>
              <a:schemeClr val="tx1"/>
            </a:solidFill>
            <a:latin typeface="Calibri" pitchFamily="34" charset="0"/>
          </a:endParaRPr>
        </a:p>
      </dsp:txBody>
      <dsp:txXfrm>
        <a:off x="2988466" y="2606370"/>
        <a:ext cx="1809809" cy="6071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0EE28-49BE-4C0D-81DD-26CC0A4FA2C5}" type="datetimeFigureOut">
              <a:rPr lang="es-CR" smtClean="0"/>
              <a:pPr/>
              <a:t>15/10/2014</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9B2F1-171E-4505-ADD5-43E768BEF00B}" type="slidenum">
              <a:rPr lang="es-CR" smtClean="0"/>
              <a:pPr/>
              <a:t>‹Nº›</a:t>
            </a:fld>
            <a:endParaRPr lang="es-C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A81BFAA0-7743-47AA-8765-8171241269BC}" type="slidenum">
              <a:rPr lang="es-ES" smtClean="0">
                <a:solidFill>
                  <a:prstClr val="black"/>
                </a:solidFill>
              </a:rPr>
              <a:pPr>
                <a:defRPr/>
              </a:pPr>
              <a:t>1</a:t>
            </a:fld>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Temas: RS, agua, </a:t>
            </a:r>
            <a:r>
              <a:rPr lang="es-CR" dirty="0" err="1" smtClean="0"/>
              <a:t>sustacias</a:t>
            </a:r>
            <a:r>
              <a:rPr lang="es-CR" dirty="0" smtClean="0"/>
              <a:t> de limpieza, </a:t>
            </a:r>
          </a:p>
          <a:p>
            <a:endParaRPr lang="es-CR" dirty="0"/>
          </a:p>
        </p:txBody>
      </p:sp>
      <p:sp>
        <p:nvSpPr>
          <p:cNvPr id="4" name="3 Marcador de número de diapositiva"/>
          <p:cNvSpPr>
            <a:spLocks noGrp="1"/>
          </p:cNvSpPr>
          <p:nvPr>
            <p:ph type="sldNum" sz="quarter" idx="10"/>
          </p:nvPr>
        </p:nvSpPr>
        <p:spPr/>
        <p:txBody>
          <a:bodyPr/>
          <a:lstStyle/>
          <a:p>
            <a:fld id="{AA99B2F1-171E-4505-ADD5-43E768BEF00B}" type="slidenum">
              <a:rPr lang="es-CR" smtClean="0"/>
              <a:pPr/>
              <a:t>28</a:t>
            </a:fld>
            <a:endParaRPr lang="es-C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BA62DBAE-BD86-4D89-97D1-11A674D80DC7}" type="slidenum">
              <a:rPr lang="es-CR" smtClean="0"/>
              <a:pPr/>
              <a:t>30</a:t>
            </a:fld>
            <a:endParaRPr lang="es-CR"/>
          </a:p>
        </p:txBody>
      </p:sp>
    </p:spTree>
    <p:extLst>
      <p:ext uri="{BB962C8B-B14F-4D97-AF65-F5344CB8AC3E}">
        <p14:creationId xmlns:p14="http://schemas.microsoft.com/office/powerpoint/2010/main" xmlns="" val="62756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r>
              <a:rPr lang="es-CR" smtClean="0"/>
              <a:t>CIASE</a:t>
            </a:r>
          </a:p>
          <a:p>
            <a:r>
              <a:rPr lang="es-CR" smtClean="0"/>
              <a:t>Programa reduccion del riesgo</a:t>
            </a:r>
          </a:p>
        </p:txBody>
      </p:sp>
      <p:sp>
        <p:nvSpPr>
          <p:cNvPr id="4" name="3 Marcador de número de diapositiva"/>
          <p:cNvSpPr>
            <a:spLocks noGrp="1"/>
          </p:cNvSpPr>
          <p:nvPr>
            <p:ph type="sldNum" sz="quarter" idx="5"/>
          </p:nvPr>
        </p:nvSpPr>
        <p:spPr/>
        <p:txBody>
          <a:bodyPr/>
          <a:lstStyle/>
          <a:p>
            <a:pPr>
              <a:defRPr/>
            </a:pPr>
            <a:fld id="{BEE60690-C7D2-4330-BB2E-71354CE48149}" type="slidenum">
              <a:rPr lang="es-CR" smtClean="0"/>
              <a:pPr>
                <a:defRPr/>
              </a:pPr>
              <a:t>34</a:t>
            </a:fld>
            <a:endParaRPr lang="es-C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61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96B1884D-AF2C-437F-9524-A12E6002EA57}" type="slidenum">
              <a:rPr lang="es-ES" smtClean="0">
                <a:solidFill>
                  <a:prstClr val="black"/>
                </a:solidFill>
              </a:rPr>
              <a:pPr>
                <a:defRPr/>
              </a:pPr>
              <a:t>7</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R" dirty="0" smtClean="0"/>
              <a:t>Y hasta</a:t>
            </a:r>
            <a:r>
              <a:rPr lang="es-CR" baseline="0" dirty="0" smtClean="0"/>
              <a:t> la fecha: lo que vamos a ver en esta </a:t>
            </a:r>
            <a:r>
              <a:rPr lang="es-CR" baseline="0" dirty="0" err="1" smtClean="0"/>
              <a:t>presentacion</a:t>
            </a:r>
            <a:endParaRPr lang="es-CR" dirty="0"/>
          </a:p>
        </p:txBody>
      </p:sp>
      <p:sp>
        <p:nvSpPr>
          <p:cNvPr id="4" name="3 Marcador de número de diapositiva"/>
          <p:cNvSpPr>
            <a:spLocks noGrp="1"/>
          </p:cNvSpPr>
          <p:nvPr>
            <p:ph type="sldNum" sz="quarter" idx="10"/>
          </p:nvPr>
        </p:nvSpPr>
        <p:spPr/>
        <p:txBody>
          <a:bodyPr/>
          <a:lstStyle/>
          <a:p>
            <a:fld id="{AA99B2F1-171E-4505-ADD5-43E768BEF00B}" type="slidenum">
              <a:rPr lang="es-CR" smtClean="0"/>
              <a:pPr/>
              <a:t>11</a:t>
            </a:fld>
            <a:endParaRPr lang="es-C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err="1" smtClean="0"/>
              <a:t>SiGAI</a:t>
            </a:r>
            <a:r>
              <a:rPr lang="es-MX" dirty="0" smtClean="0"/>
              <a:t>, como es a lo interno de la Universidad, sí compete el área de gestión y direccionalidad en el rumbo de qué acciones tomar para mejorar nuestro desempeño ambiental</a:t>
            </a:r>
            <a:endParaRPr lang="es-CR" dirty="0" smtClean="0"/>
          </a:p>
          <a:p>
            <a:endParaRPr lang="es-ES" dirty="0"/>
          </a:p>
        </p:txBody>
      </p:sp>
      <p:sp>
        <p:nvSpPr>
          <p:cNvPr id="4" name="3 Marcador de número de diapositiva"/>
          <p:cNvSpPr>
            <a:spLocks noGrp="1"/>
          </p:cNvSpPr>
          <p:nvPr>
            <p:ph type="sldNum" sz="quarter" idx="10"/>
          </p:nvPr>
        </p:nvSpPr>
        <p:spPr/>
        <p:txBody>
          <a:bodyPr/>
          <a:lstStyle/>
          <a:p>
            <a:pPr>
              <a:defRPr/>
            </a:pPr>
            <a:fld id="{96B1884D-AF2C-437F-9524-A12E6002EA57}" type="slidenum">
              <a:rPr lang="es-ES" smtClean="0">
                <a:solidFill>
                  <a:prstClr val="black"/>
                </a:solidFill>
              </a:rPr>
              <a:pPr>
                <a:defRPr/>
              </a:pPr>
              <a:t>16</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R" smtClean="0"/>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E6C5EB-DF12-47A9-8FD4-EE4098EA5D62}" type="slidenum">
              <a:rPr lang="es-CR" smtClean="0">
                <a:solidFill>
                  <a:prstClr val="black"/>
                </a:solidFill>
              </a:rPr>
              <a:pPr/>
              <a:t>21</a:t>
            </a:fld>
            <a:endParaRPr lang="es-CR"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4C09337-F105-4169-AA6C-918F4D6B0F09}" type="slidenum">
              <a:rPr lang="en-US" smtClean="0">
                <a:solidFill>
                  <a:prstClr val="black"/>
                </a:solidFill>
              </a: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3555" name="Picture 483" descr="pp_f1"/>
          <p:cNvPicPr>
            <a:picLocks noChangeAspect="1" noChangeArrowheads="1"/>
          </p:cNvPicPr>
          <p:nvPr/>
        </p:nvPicPr>
        <p:blipFill>
          <a:blip r:embed="rId2" cstate="print"/>
          <a:srcRect/>
          <a:stretch>
            <a:fillRect/>
          </a:stretch>
        </p:blipFill>
        <p:spPr bwMode="auto">
          <a:xfrm>
            <a:off x="0" y="142852"/>
            <a:ext cx="9144000" cy="6742136"/>
          </a:xfrm>
          <a:prstGeom prst="rect">
            <a:avLst/>
          </a:prstGeom>
          <a:noFill/>
        </p:spPr>
      </p:pic>
      <p:sp>
        <p:nvSpPr>
          <p:cNvPr id="3074" name="Rectangle 2"/>
          <p:cNvSpPr>
            <a:spLocks noGrp="1" noChangeArrowheads="1"/>
          </p:cNvSpPr>
          <p:nvPr>
            <p:ph type="ctrTitle"/>
          </p:nvPr>
        </p:nvSpPr>
        <p:spPr>
          <a:xfrm>
            <a:off x="685800" y="2286000"/>
            <a:ext cx="7772400" cy="1143000"/>
          </a:xfrm>
        </p:spPr>
        <p:txBody>
          <a:bodyPr/>
          <a:lstStyle>
            <a:lvl1pPr>
              <a:defRPr>
                <a:solidFill>
                  <a:schemeClr val="bg1"/>
                </a:solidFill>
              </a:defRPr>
            </a:lvl1pPr>
          </a:lstStyle>
          <a:p>
            <a:r>
              <a:rPr lang="es-ES" smtClean="0"/>
              <a:t>Haga clic para modificar el estilo de título del patrón</a:t>
            </a:r>
            <a:endParaRPr lang="es-E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s-ES" smtClean="0"/>
              <a:t>Haga clic para modificar el estilo de subtítulo del patrón</a:t>
            </a:r>
            <a:endParaRPr lang="es-ES"/>
          </a:p>
        </p:txBody>
      </p:sp>
      <p:sp>
        <p:nvSpPr>
          <p:cNvPr id="3076" name="Rectangle 4"/>
          <p:cNvSpPr>
            <a:spLocks noGrp="1" noChangeArrowheads="1"/>
          </p:cNvSpPr>
          <p:nvPr>
            <p:ph type="dt" sz="half" idx="2"/>
          </p:nvPr>
        </p:nvSpPr>
        <p:spPr>
          <a:xfrm>
            <a:off x="685800" y="6248400"/>
            <a:ext cx="1905000" cy="457200"/>
          </a:xfrm>
        </p:spPr>
        <p:txBody>
          <a:bodyPr/>
          <a:lstStyle>
            <a:lvl1pPr>
              <a:defRPr>
                <a:solidFill>
                  <a:schemeClr val="bg1"/>
                </a:solidFill>
              </a:defRPr>
            </a:lvl1pPr>
          </a:lstStyle>
          <a:p>
            <a:fld id="{0BC82028-506C-4CAE-B2CC-B8B8C15C609B}" type="datetimeFigureOut">
              <a:rPr lang="en-US" smtClean="0">
                <a:solidFill>
                  <a:srgbClr val="FFFFFF"/>
                </a:solidFill>
              </a:rPr>
              <a:pPr/>
              <a:t>10/15/2014</a:t>
            </a:fld>
            <a:endParaRPr lang="en-US" dirty="0">
              <a:solidFill>
                <a:srgbClr val="FFFFFF"/>
              </a:solidFill>
            </a:endParaRPr>
          </a:p>
        </p:txBody>
      </p:sp>
      <p:sp>
        <p:nvSpPr>
          <p:cNvPr id="3077" name="Rectangle 5"/>
          <p:cNvSpPr>
            <a:spLocks noGrp="1" noChangeArrowheads="1"/>
          </p:cNvSpPr>
          <p:nvPr>
            <p:ph type="ftr" sz="quarter" idx="3"/>
          </p:nvPr>
        </p:nvSpPr>
        <p:spPr>
          <a:xfrm>
            <a:off x="3124200" y="6248400"/>
            <a:ext cx="2895600" cy="457200"/>
          </a:xfrm>
        </p:spPr>
        <p:txBody>
          <a:bodyPr/>
          <a:lstStyle>
            <a:lvl1pPr>
              <a:defRPr>
                <a:solidFill>
                  <a:schemeClr val="bg1"/>
                </a:solidFill>
              </a:defRPr>
            </a:lvl1pPr>
          </a:lstStyle>
          <a:p>
            <a:endParaRPr lang="en-US" dirty="0">
              <a:solidFill>
                <a:srgbClr val="FFFFFF"/>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92186FD-1895-4770-8112-B4D9E106D6AA}" type="slidenum">
              <a:rPr lang="en-US" smtClean="0">
                <a:solidFill>
                  <a:srgbClr val="000000"/>
                </a:solidFill>
              </a:rPr>
              <a:pPr/>
              <a:t>‹Nº›</a:t>
            </a:fld>
            <a:endParaRPr lang="en-US" dirty="0">
              <a:solidFill>
                <a:srgbClr val="000000"/>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49275"/>
            <a:ext cx="2057400" cy="55467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5"/>
            <a:ext cx="6019800" cy="5546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92186FD-1895-4770-8112-B4D9E106D6AA}" type="slidenum">
              <a:rPr lang="en-US" smtClean="0">
                <a:solidFill>
                  <a:srgbClr val="000000"/>
                </a:solidFill>
              </a:rPr>
              <a:pPr/>
              <a:t>‹Nº›</a:t>
            </a:fld>
            <a:endParaRPr lang="en-US" dirty="0">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85800" y="1773238"/>
            <a:ext cx="38100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73238"/>
            <a:ext cx="38100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dirty="0">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92186FD-1895-4770-8112-B4D9E106D6AA}" type="slidenum">
              <a:rPr lang="en-US" smtClean="0">
                <a:solidFill>
                  <a:srgbClr val="000000"/>
                </a:solidFill>
              </a:rPr>
              <a:pPr/>
              <a:t>‹Nº›</a:t>
            </a:fld>
            <a:endParaRPr lang="en-US" dirty="0">
              <a:solidFill>
                <a:srgbClr val="000000"/>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685800" y="2286000"/>
            <a:ext cx="7772400" cy="1143000"/>
          </a:xfrm>
          <a:prstGeom prst="rect">
            <a:avLst/>
          </a:prstGeom>
          <a:noFill/>
          <a:ln w="9525">
            <a:noFill/>
            <a:miter lim="800000"/>
            <a:headEnd/>
            <a:tailEnd/>
          </a:ln>
          <a:effectLst/>
        </p:spPr>
        <p:txBody>
          <a:bodyPr anchor="ctr"/>
          <a:lstStyle/>
          <a:p>
            <a:endParaRPr lang="en-US" dirty="0">
              <a:solidFill>
                <a:srgbClr val="000000"/>
              </a:solidFill>
            </a:endParaRPr>
          </a:p>
        </p:txBody>
      </p:sp>
      <p:sp>
        <p:nvSpPr>
          <p:cNvPr id="1034" name="Rectangle 10"/>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a:spcBef>
                <a:spcPct val="20000"/>
              </a:spcBef>
            </a:pPr>
            <a:endParaRPr lang="en-US" sz="3200" dirty="0">
              <a:solidFill>
                <a:srgbClr val="000000"/>
              </a:solidFill>
            </a:endParaRPr>
          </a:p>
        </p:txBody>
      </p:sp>
      <p:sp>
        <p:nvSpPr>
          <p:cNvPr id="1027" name="Rectangle 3"/>
          <p:cNvSpPr>
            <a:spLocks noGrp="1" noChangeArrowheads="1"/>
          </p:cNvSpPr>
          <p:nvPr>
            <p:ph type="body" idx="1"/>
          </p:nvPr>
        </p:nvSpPr>
        <p:spPr bwMode="auto">
          <a:xfrm>
            <a:off x="685800" y="1773238"/>
            <a:ext cx="7772400" cy="4322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1028" name="Rectangle 4"/>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0BC82028-506C-4CAE-B2CC-B8B8C15C609B}" type="datetimeFigureOut">
              <a:rPr lang="en-US" smtClean="0">
                <a:solidFill>
                  <a:srgbClr val="000000"/>
                </a:solidFill>
              </a:rPr>
              <a:pPr/>
              <a:t>10/15/2014</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172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F92186FD-1895-4770-8112-B4D9E106D6AA}" type="slidenum">
              <a:rPr lang="en-US" smtClean="0">
                <a:solidFill>
                  <a:srgbClr val="000000"/>
                </a:solidFill>
              </a:rPr>
              <a:pPr/>
              <a:t>‹Nº›</a:t>
            </a:fld>
            <a:endParaRPr lang="en-US" dirty="0">
              <a:solidFill>
                <a:srgbClr val="000000"/>
              </a:solidFill>
            </a:endParaRPr>
          </a:p>
        </p:txBody>
      </p:sp>
      <p:sp>
        <p:nvSpPr>
          <p:cNvPr id="1036" name="Rectangle 12"/>
          <p:cNvSpPr>
            <a:spLocks noChangeArrowheads="1"/>
          </p:cNvSpPr>
          <p:nvPr/>
        </p:nvSpPr>
        <p:spPr bwMode="auto">
          <a:xfrm>
            <a:off x="0" y="0"/>
            <a:ext cx="9144000" cy="457200"/>
          </a:xfrm>
          <a:prstGeom prst="rect">
            <a:avLst/>
          </a:prstGeom>
          <a:solidFill>
            <a:srgbClr val="41ADE7"/>
          </a:solidFill>
          <a:ln w="9525">
            <a:noFill/>
            <a:miter lim="800000"/>
            <a:headEnd/>
            <a:tailEnd/>
          </a:ln>
          <a:effectLst/>
        </p:spPr>
        <p:txBody>
          <a:bodyPr wrap="none" anchor="ctr"/>
          <a:lstStyle/>
          <a:p>
            <a:endParaRPr lang="en-US" dirty="0">
              <a:solidFill>
                <a:srgbClr val="000000"/>
              </a:solidFill>
            </a:endParaRPr>
          </a:p>
        </p:txBody>
      </p:sp>
      <p:pic>
        <p:nvPicPr>
          <p:cNvPr id="1037" name="Picture 13" descr="firma_continua_horizontal_reverso_rgb"/>
          <p:cNvPicPr>
            <a:picLocks noChangeAspect="1" noChangeArrowheads="1"/>
          </p:cNvPicPr>
          <p:nvPr/>
        </p:nvPicPr>
        <p:blipFill>
          <a:blip r:embed="rId13" cstate="print"/>
          <a:srcRect/>
          <a:stretch>
            <a:fillRect/>
          </a:stretch>
        </p:blipFill>
        <p:spPr bwMode="auto">
          <a:xfrm>
            <a:off x="107950" y="0"/>
            <a:ext cx="3203575" cy="393700"/>
          </a:xfrm>
          <a:prstGeom prst="rect">
            <a:avLst/>
          </a:prstGeom>
          <a:noFill/>
        </p:spPr>
      </p:pic>
      <p:sp>
        <p:nvSpPr>
          <p:cNvPr id="1038" name="AutoShape 14"/>
          <p:cNvSpPr>
            <a:spLocks noChangeArrowheads="1"/>
          </p:cNvSpPr>
          <p:nvPr/>
        </p:nvSpPr>
        <p:spPr bwMode="auto">
          <a:xfrm rot="16200000">
            <a:off x="4189412" y="1903413"/>
            <a:ext cx="765175" cy="9144000"/>
          </a:xfrm>
          <a:prstGeom prst="flowChartDelay">
            <a:avLst/>
          </a:prstGeom>
          <a:solidFill>
            <a:srgbClr val="41ADE7"/>
          </a:solidFill>
          <a:ln w="9525">
            <a:noFill/>
            <a:miter lim="800000"/>
            <a:headEnd/>
            <a:tailEnd/>
          </a:ln>
          <a:effectLst/>
        </p:spPr>
        <p:txBody>
          <a:bodyPr wrap="none" anchor="ctr"/>
          <a:lstStyle/>
          <a:p>
            <a:endParaRPr lang="en-US" dirty="0">
              <a:solidFill>
                <a:srgbClr val="000000"/>
              </a:solidFill>
            </a:endParaRPr>
          </a:p>
        </p:txBody>
      </p:sp>
      <p:sp>
        <p:nvSpPr>
          <p:cNvPr id="1039" name="Rectangle 15"/>
          <p:cNvSpPr>
            <a:spLocks noChangeArrowheads="1"/>
          </p:cNvSpPr>
          <p:nvPr/>
        </p:nvSpPr>
        <p:spPr bwMode="auto">
          <a:xfrm>
            <a:off x="900113" y="6308725"/>
            <a:ext cx="1689100" cy="45720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040" name="Rectangle 16"/>
          <p:cNvSpPr>
            <a:spLocks noChangeArrowheads="1"/>
          </p:cNvSpPr>
          <p:nvPr/>
        </p:nvSpPr>
        <p:spPr bwMode="auto">
          <a:xfrm>
            <a:off x="3122613" y="6308725"/>
            <a:ext cx="2895600" cy="45720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042" name="Rectangle 18"/>
          <p:cNvSpPr>
            <a:spLocks noGrp="1" noChangeArrowheads="1"/>
          </p:cNvSpPr>
          <p:nvPr>
            <p:ph type="title"/>
          </p:nvPr>
        </p:nvSpPr>
        <p:spPr bwMode="auto">
          <a:xfrm>
            <a:off x="457200" y="549275"/>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1" fontAlgn="base" hangingPunct="1">
        <a:spcBef>
          <a:spcPct val="0"/>
        </a:spcBef>
        <a:spcAft>
          <a:spcPct val="0"/>
        </a:spcAft>
        <a:defRPr sz="2400" b="1">
          <a:solidFill>
            <a:schemeClr val="tx2"/>
          </a:solidFill>
          <a:latin typeface="Maiandra GD" pitchFamily="34" charset="0"/>
          <a:ea typeface="+mj-ea"/>
          <a:cs typeface="+mj-cs"/>
        </a:defRPr>
      </a:lvl1pPr>
      <a:lvl2pPr algn="ctr" rtl="0" eaLnBrk="1" fontAlgn="base" hangingPunct="1">
        <a:spcBef>
          <a:spcPct val="0"/>
        </a:spcBef>
        <a:spcAft>
          <a:spcPct val="0"/>
        </a:spcAft>
        <a:defRPr sz="2400" b="1">
          <a:solidFill>
            <a:schemeClr val="tx2"/>
          </a:solidFill>
          <a:latin typeface="Arial" charset="0"/>
        </a:defRPr>
      </a:lvl2pPr>
      <a:lvl3pPr algn="ctr" rtl="0" eaLnBrk="1" fontAlgn="base" hangingPunct="1">
        <a:spcBef>
          <a:spcPct val="0"/>
        </a:spcBef>
        <a:spcAft>
          <a:spcPct val="0"/>
        </a:spcAft>
        <a:defRPr sz="2400" b="1">
          <a:solidFill>
            <a:schemeClr val="tx2"/>
          </a:solidFill>
          <a:latin typeface="Arial" charset="0"/>
        </a:defRPr>
      </a:lvl3pPr>
      <a:lvl4pPr algn="ctr" rtl="0" eaLnBrk="1" fontAlgn="base" hangingPunct="1">
        <a:spcBef>
          <a:spcPct val="0"/>
        </a:spcBef>
        <a:spcAft>
          <a:spcPct val="0"/>
        </a:spcAft>
        <a:defRPr sz="2400" b="1">
          <a:solidFill>
            <a:schemeClr val="tx2"/>
          </a:solidFill>
          <a:latin typeface="Arial" charset="0"/>
        </a:defRPr>
      </a:lvl4pPr>
      <a:lvl5pPr algn="ctr" rtl="0" eaLnBrk="1" fontAlgn="base" hangingPunct="1">
        <a:spcBef>
          <a:spcPct val="0"/>
        </a:spcBef>
        <a:spcAft>
          <a:spcPct val="0"/>
        </a:spcAft>
        <a:defRPr sz="2400" b="1">
          <a:solidFill>
            <a:schemeClr val="tx2"/>
          </a:solidFill>
          <a:latin typeface="Arial" charset="0"/>
        </a:defRPr>
      </a:lvl5pPr>
      <a:lvl6pPr marL="457200" algn="ctr" rtl="0" eaLnBrk="1" fontAlgn="base" hangingPunct="1">
        <a:spcBef>
          <a:spcPct val="0"/>
        </a:spcBef>
        <a:spcAft>
          <a:spcPct val="0"/>
        </a:spcAft>
        <a:defRPr sz="2400" b="1">
          <a:solidFill>
            <a:schemeClr val="tx2"/>
          </a:solidFill>
          <a:latin typeface="Arial" charset="0"/>
        </a:defRPr>
      </a:lvl6pPr>
      <a:lvl7pPr marL="914400" algn="ctr" rtl="0" eaLnBrk="1" fontAlgn="base" hangingPunct="1">
        <a:spcBef>
          <a:spcPct val="0"/>
        </a:spcBef>
        <a:spcAft>
          <a:spcPct val="0"/>
        </a:spcAft>
        <a:defRPr sz="2400" b="1">
          <a:solidFill>
            <a:schemeClr val="tx2"/>
          </a:solidFill>
          <a:latin typeface="Arial" charset="0"/>
        </a:defRPr>
      </a:lvl7pPr>
      <a:lvl8pPr marL="1371600" algn="ctr" rtl="0" eaLnBrk="1" fontAlgn="base" hangingPunct="1">
        <a:spcBef>
          <a:spcPct val="0"/>
        </a:spcBef>
        <a:spcAft>
          <a:spcPct val="0"/>
        </a:spcAft>
        <a:defRPr sz="2400" b="1">
          <a:solidFill>
            <a:schemeClr val="tx2"/>
          </a:solidFill>
          <a:latin typeface="Arial" charset="0"/>
        </a:defRPr>
      </a:lvl8pPr>
      <a:lvl9pPr marL="1828800" algn="ctr"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ndara"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ndara" pitchFamily="34" charset="0"/>
        </a:defRPr>
      </a:lvl2pPr>
      <a:lvl3pPr marL="1143000" indent="-228600" algn="l" rtl="0" eaLnBrk="1" fontAlgn="base" hangingPunct="1">
        <a:spcBef>
          <a:spcPct val="20000"/>
        </a:spcBef>
        <a:spcAft>
          <a:spcPct val="0"/>
        </a:spcAft>
        <a:buChar char="•"/>
        <a:defRPr sz="2400">
          <a:solidFill>
            <a:schemeClr val="tx1"/>
          </a:solidFill>
          <a:latin typeface="Candara" pitchFamily="34" charset="0"/>
        </a:defRPr>
      </a:lvl3pPr>
      <a:lvl4pPr marL="1600200" indent="-228600" algn="l" rtl="0" eaLnBrk="1" fontAlgn="base" hangingPunct="1">
        <a:spcBef>
          <a:spcPct val="20000"/>
        </a:spcBef>
        <a:spcAft>
          <a:spcPct val="0"/>
        </a:spcAft>
        <a:buChar char="–"/>
        <a:defRPr sz="2000">
          <a:solidFill>
            <a:schemeClr val="tx1"/>
          </a:solidFill>
          <a:latin typeface="Candara" pitchFamily="34" charset="0"/>
        </a:defRPr>
      </a:lvl4pPr>
      <a:lvl5pPr marL="2057400" indent="-228600" algn="l" rtl="0" eaLnBrk="1" fontAlgn="base" hangingPunct="1">
        <a:spcBef>
          <a:spcPct val="20000"/>
        </a:spcBef>
        <a:spcAft>
          <a:spcPct val="0"/>
        </a:spcAft>
        <a:buChar char="»"/>
        <a:defRPr sz="2000">
          <a:solidFill>
            <a:schemeClr val="tx1"/>
          </a:solidFill>
          <a:latin typeface="Candar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til05     Luis Alvarado Castr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051" name="4 Imagen" descr="firma_vertical_cmyk.emf"/>
          <p:cNvPicPr>
            <a:picLocks noChangeAspect="1"/>
          </p:cNvPicPr>
          <p:nvPr/>
        </p:nvPicPr>
        <p:blipFill>
          <a:blip r:embed="rId4" cstate="print"/>
          <a:srcRect/>
          <a:stretch>
            <a:fillRect/>
          </a:stretch>
        </p:blipFill>
        <p:spPr bwMode="auto">
          <a:xfrm>
            <a:off x="357188" y="142875"/>
            <a:ext cx="1285875" cy="1071563"/>
          </a:xfrm>
          <a:prstGeom prst="rect">
            <a:avLst/>
          </a:prstGeom>
          <a:noFill/>
          <a:ln w="9525">
            <a:noFill/>
            <a:miter lim="800000"/>
            <a:headEnd/>
            <a:tailEnd/>
          </a:ln>
        </p:spPr>
      </p:pic>
      <p:pic>
        <p:nvPicPr>
          <p:cNvPr id="2052" name="5 Imagen" descr="Logo ProGAI trans.png"/>
          <p:cNvPicPr>
            <a:picLocks noChangeAspect="1"/>
          </p:cNvPicPr>
          <p:nvPr/>
        </p:nvPicPr>
        <p:blipFill>
          <a:blip r:embed="rId5" cstate="print"/>
          <a:srcRect/>
          <a:stretch>
            <a:fillRect/>
          </a:stretch>
        </p:blipFill>
        <p:spPr bwMode="auto">
          <a:xfrm>
            <a:off x="8143875" y="71438"/>
            <a:ext cx="739775" cy="1071562"/>
          </a:xfrm>
          <a:prstGeom prst="rect">
            <a:avLst/>
          </a:prstGeom>
          <a:noFill/>
          <a:ln w="9525">
            <a:noFill/>
            <a:miter lim="800000"/>
            <a:headEnd/>
            <a:tailEnd/>
          </a:ln>
        </p:spPr>
      </p:pic>
      <p:sp>
        <p:nvSpPr>
          <p:cNvPr id="7" name="6 CuadroTexto"/>
          <p:cNvSpPr txBox="1"/>
          <p:nvPr/>
        </p:nvSpPr>
        <p:spPr>
          <a:xfrm>
            <a:off x="395536" y="2116013"/>
            <a:ext cx="8286808" cy="1384995"/>
          </a:xfrm>
          <a:prstGeom prst="rect">
            <a:avLst/>
          </a:prstGeom>
          <a:solidFill>
            <a:schemeClr val="bg1">
              <a:lumMod val="95000"/>
              <a:alpha val="68000"/>
            </a:schemeClr>
          </a:solidFill>
          <a:ln>
            <a:noFill/>
          </a:ln>
          <a:effectLst>
            <a:outerShdw blurRad="127000" dist="38100" dir="2700000" algn="ctr">
              <a:srgbClr val="000000">
                <a:alpha val="45000"/>
              </a:srgbClr>
            </a:outerShdw>
          </a:effectLst>
          <a:scene3d>
            <a:camera prst="perspectiveFront"/>
            <a:lightRig rig="soft" dir="t">
              <a:rot lat="0" lon="0" rev="0"/>
            </a:lightRig>
          </a:scene3d>
          <a:sp3d prstMaterial="translucentPowder">
            <a:bevelT w="203200" h="50800" prst="softRound"/>
          </a:sp3d>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endParaRPr lang="es-ES" sz="2000" b="1" dirty="0">
              <a:ln>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Baskerville Old Face" pitchFamily="18" charset="0"/>
            </a:endParaRPr>
          </a:p>
          <a:p>
            <a:pPr algn="ctr">
              <a:defRPr/>
            </a:pPr>
            <a:r>
              <a:rPr lang="es-CR" sz="3200" b="1" dirty="0" smtClean="0">
                <a:ln>
                  <a:solidFill>
                    <a:srgbClr val="006699"/>
                  </a:solidFill>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Baskerville Old Face" pitchFamily="18" charset="0"/>
              </a:rPr>
              <a:t>La Ges</a:t>
            </a:r>
            <a:r>
              <a:rPr lang="es-ES" sz="3200" b="1" dirty="0" smtClean="0">
                <a:ln>
                  <a:solidFill>
                    <a:srgbClr val="006699"/>
                  </a:solidFill>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Baskerville Old Face" pitchFamily="18" charset="0"/>
              </a:rPr>
              <a:t>tión ambiental en la Universidad de Costa Rica: Logros y </a:t>
            </a:r>
            <a:r>
              <a:rPr lang="es-ES" sz="3200" b="1" dirty="0" smtClean="0">
                <a:ln>
                  <a:solidFill>
                    <a:srgbClr val="006699"/>
                  </a:solidFill>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Baskerville Old Face" pitchFamily="18" charset="0"/>
              </a:rPr>
              <a:t>Desafíos</a:t>
            </a:r>
            <a:endParaRPr lang="es-ES" sz="3200" b="1" dirty="0" smtClean="0">
              <a:ln>
                <a:solidFill>
                  <a:srgbClr val="006699"/>
                </a:solidFill>
                <a:prstDash val="solid"/>
              </a:ln>
              <a:gradFill rotWithShape="1">
                <a:gsLst>
                  <a:gs pos="0">
                    <a:srgbClr val="000000">
                      <a:tint val="70000"/>
                      <a:satMod val="200000"/>
                    </a:srgbClr>
                  </a:gs>
                  <a:gs pos="40000">
                    <a:srgbClr val="000000">
                      <a:tint val="90000"/>
                      <a:satMod val="130000"/>
                    </a:srgbClr>
                  </a:gs>
                  <a:gs pos="50000">
                    <a:srgbClr val="000000">
                      <a:tint val="90000"/>
                      <a:satMod val="130000"/>
                    </a:srgbClr>
                  </a:gs>
                  <a:gs pos="68000">
                    <a:srgbClr val="000000">
                      <a:tint val="90000"/>
                      <a:satMod val="130000"/>
                    </a:srgbClr>
                  </a:gs>
                  <a:gs pos="100000">
                    <a:srgbClr val="000000">
                      <a:tint val="70000"/>
                      <a:satMod val="200000"/>
                    </a:srgbClr>
                  </a:gs>
                </a:gsLst>
                <a:lin ang="5400000"/>
              </a:gradFill>
              <a:effectLst>
                <a:outerShdw blurRad="88000" dist="50800" dir="5040000" algn="tl">
                  <a:srgbClr val="000000">
                    <a:tint val="80000"/>
                    <a:satMod val="250000"/>
                    <a:alpha val="45000"/>
                  </a:srgbClr>
                </a:outerShdw>
              </a:effectLst>
              <a:latin typeface="Baskerville Old Face" pitchFamily="18" charset="0"/>
            </a:endParaRPr>
          </a:p>
        </p:txBody>
      </p:sp>
      <p:sp>
        <p:nvSpPr>
          <p:cNvPr id="8" name="Rectangle 10"/>
          <p:cNvSpPr txBox="1">
            <a:spLocks noChangeArrowheads="1"/>
          </p:cNvSpPr>
          <p:nvPr/>
        </p:nvSpPr>
        <p:spPr>
          <a:xfrm>
            <a:off x="0" y="5214938"/>
            <a:ext cx="9144000" cy="857250"/>
          </a:xfrm>
          <a:prstGeom prst="rect">
            <a:avLst/>
          </a:prstGeom>
        </p:spPr>
        <p:txBody>
          <a:bodyPr/>
          <a:lstStyle/>
          <a:p>
            <a:pPr marL="342900" indent="-342900" algn="ctr">
              <a:lnSpc>
                <a:spcPct val="80000"/>
              </a:lnSpc>
              <a:spcBef>
                <a:spcPct val="20000"/>
              </a:spcBef>
              <a:defRPr/>
            </a:pPr>
            <a:r>
              <a:rPr lang="es-ES" b="1" i="1" dirty="0" smtClean="0">
                <a:solidFill>
                  <a:srgbClr val="808080">
                    <a:lumMod val="20000"/>
                    <a:lumOff val="80000"/>
                  </a:srgbClr>
                </a:solidFill>
                <a:effectLst>
                  <a:outerShdw blurRad="38100" dist="38100" dir="2700000" algn="tl">
                    <a:srgbClr val="000000">
                      <a:alpha val="43137"/>
                    </a:srgbClr>
                  </a:outerShdw>
                </a:effectLst>
              </a:rPr>
              <a:t>Ing. Kathia Elizondo Orozco</a:t>
            </a:r>
            <a:endParaRPr lang="es-ES" b="1" i="1" dirty="0" smtClean="0">
              <a:solidFill>
                <a:srgbClr val="808080">
                  <a:lumMod val="20000"/>
                  <a:lumOff val="80000"/>
                </a:srgbClr>
              </a:solidFill>
              <a:effectLst>
                <a:outerShdw blurRad="38100" dist="38100" dir="2700000" algn="tl">
                  <a:srgbClr val="000000">
                    <a:alpha val="43137"/>
                  </a:srgbClr>
                </a:outerShdw>
              </a:effectLst>
            </a:endParaRPr>
          </a:p>
          <a:p>
            <a:pPr marL="342900" indent="-342900" algn="ctr">
              <a:lnSpc>
                <a:spcPct val="80000"/>
              </a:lnSpc>
              <a:spcBef>
                <a:spcPct val="20000"/>
              </a:spcBef>
              <a:defRPr/>
            </a:pPr>
            <a:r>
              <a:rPr lang="es-ES" b="1" i="1" dirty="0" smtClean="0">
                <a:solidFill>
                  <a:srgbClr val="808080">
                    <a:lumMod val="20000"/>
                    <a:lumOff val="80000"/>
                  </a:srgbClr>
                </a:solidFill>
                <a:effectLst>
                  <a:outerShdw blurRad="38100" dist="38100" dir="2700000" algn="tl">
                    <a:srgbClr val="000000">
                      <a:alpha val="43137"/>
                    </a:srgbClr>
                  </a:outerShdw>
                </a:effectLst>
              </a:rPr>
              <a:t>Unidad de Gestión Ambiental – </a:t>
            </a:r>
            <a:r>
              <a:rPr lang="es-ES" b="1" i="1" dirty="0" err="1" smtClean="0">
                <a:solidFill>
                  <a:srgbClr val="808080">
                    <a:lumMod val="20000"/>
                    <a:lumOff val="80000"/>
                  </a:srgbClr>
                </a:solidFill>
                <a:effectLst>
                  <a:outerShdw blurRad="38100" dist="38100" dir="2700000" algn="tl">
                    <a:srgbClr val="000000">
                      <a:alpha val="43137"/>
                    </a:srgbClr>
                  </a:outerShdw>
                </a:effectLst>
              </a:rPr>
              <a:t>Vicerrectoría</a:t>
            </a:r>
            <a:r>
              <a:rPr lang="es-ES" b="1" i="1" dirty="0" smtClean="0">
                <a:solidFill>
                  <a:srgbClr val="808080">
                    <a:lumMod val="20000"/>
                    <a:lumOff val="80000"/>
                  </a:srgbClr>
                </a:solidFill>
                <a:effectLst>
                  <a:outerShdw blurRad="38100" dist="38100" dir="2700000" algn="tl">
                    <a:srgbClr val="000000">
                      <a:alpha val="43137"/>
                    </a:srgbClr>
                  </a:outerShdw>
                </a:effectLst>
              </a:rPr>
              <a:t> de Administración</a:t>
            </a:r>
          </a:p>
          <a:p>
            <a:pPr marL="342900" indent="-342900" algn="ctr">
              <a:lnSpc>
                <a:spcPct val="80000"/>
              </a:lnSpc>
              <a:spcBef>
                <a:spcPct val="20000"/>
              </a:spcBef>
              <a:defRPr/>
            </a:pPr>
            <a:r>
              <a:rPr lang="es-ES" b="1" i="1" dirty="0" smtClean="0">
                <a:solidFill>
                  <a:srgbClr val="808080">
                    <a:lumMod val="20000"/>
                    <a:lumOff val="80000"/>
                  </a:srgbClr>
                </a:solidFill>
                <a:effectLst>
                  <a:outerShdw blurRad="38100" dist="38100" dir="2700000" algn="tl">
                    <a:srgbClr val="000000">
                      <a:alpha val="43137"/>
                    </a:srgbClr>
                  </a:outerShdw>
                </a:effectLst>
              </a:rPr>
              <a:t>Universidad de Costa Rica</a:t>
            </a:r>
          </a:p>
          <a:p>
            <a:pPr marL="342900" indent="-342900" algn="ctr">
              <a:lnSpc>
                <a:spcPct val="80000"/>
              </a:lnSpc>
              <a:spcBef>
                <a:spcPct val="20000"/>
              </a:spcBef>
              <a:defRPr/>
            </a:pPr>
            <a:r>
              <a:rPr lang="es-ES" b="1" i="1" dirty="0" smtClean="0">
                <a:solidFill>
                  <a:srgbClr val="808080">
                    <a:lumMod val="20000"/>
                    <a:lumOff val="80000"/>
                  </a:srgbClr>
                </a:solidFill>
                <a:effectLst>
                  <a:outerShdw blurRad="38100" dist="38100" dir="2700000" algn="tl">
                    <a:srgbClr val="000000">
                      <a:alpha val="43137"/>
                    </a:srgbClr>
                  </a:outerShdw>
                </a:effectLst>
              </a:rPr>
              <a:t>2014 </a:t>
            </a:r>
            <a:endParaRPr lang="en-US" b="1" i="1" dirty="0">
              <a:solidFill>
                <a:srgbClr val="808080">
                  <a:lumMod val="20000"/>
                  <a:lumOff val="80000"/>
                </a:srgbClr>
              </a:solidFill>
              <a:effectLst>
                <a:outerShdw blurRad="38100" dist="38100" dir="2700000" algn="tl">
                  <a:srgbClr val="000000">
                    <a:alpha val="43137"/>
                  </a:srgbClr>
                </a:outerShdw>
              </a:effectLst>
            </a:endParaRPr>
          </a:p>
        </p:txBody>
      </p:sp>
      <p:sp>
        <p:nvSpPr>
          <p:cNvPr id="2055" name="8 CuadroTexto"/>
          <p:cNvSpPr txBox="1">
            <a:spLocks noChangeArrowheads="1"/>
          </p:cNvSpPr>
          <p:nvPr/>
        </p:nvSpPr>
        <p:spPr bwMode="auto">
          <a:xfrm>
            <a:off x="0" y="6581775"/>
            <a:ext cx="3214688" cy="306388"/>
          </a:xfrm>
          <a:prstGeom prst="rect">
            <a:avLst/>
          </a:prstGeom>
          <a:noFill/>
          <a:ln w="9525">
            <a:noFill/>
            <a:miter lim="800000"/>
            <a:headEnd/>
            <a:tailEnd/>
          </a:ln>
        </p:spPr>
        <p:txBody>
          <a:bodyPr>
            <a:spAutoFit/>
          </a:bodyPr>
          <a:lstStyle/>
          <a:p>
            <a:r>
              <a:rPr lang="es-ES" sz="1400">
                <a:solidFill>
                  <a:srgbClr val="FFFFFF"/>
                </a:solidFill>
                <a:latin typeface="Calibri" pitchFamily="34" charset="0"/>
              </a:rPr>
              <a:t>Foto:  Luis Alvarado, UCR 2007.</a:t>
            </a:r>
            <a:endParaRPr lang="en-US" sz="1400">
              <a:solidFill>
                <a:srgbClr val="FFFFFF"/>
              </a:solidFill>
              <a:latin typeface="Calibri"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R" sz="3500" dirty="0" smtClean="0"/>
              <a:t>Evolución de la Gestión ambiental en la UCR</a:t>
            </a:r>
            <a:endParaRPr lang="es-CR" sz="3500" dirty="0"/>
          </a:p>
        </p:txBody>
      </p:sp>
      <p:sp>
        <p:nvSpPr>
          <p:cNvPr id="7" name="6 Marcador de texto"/>
          <p:cNvSpPr>
            <a:spLocks noGrp="1"/>
          </p:cNvSpPr>
          <p:nvPr>
            <p:ph type="body" idx="1"/>
          </p:nvPr>
        </p:nvSpPr>
        <p:spPr/>
        <p:txBody>
          <a:bodyPr/>
          <a:lstStyle/>
          <a:p>
            <a:endParaRPr lang="es-C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04664"/>
            <a:ext cx="8229600" cy="868363"/>
          </a:xfrm>
        </p:spPr>
        <p:txBody>
          <a:bodyPr/>
          <a:lstStyle/>
          <a:p>
            <a:r>
              <a:rPr lang="es-CR" dirty="0" smtClean="0">
                <a:solidFill>
                  <a:srgbClr val="009AD0"/>
                </a:solidFill>
              </a:rPr>
              <a:t>Introducción</a:t>
            </a:r>
            <a:endParaRPr lang="es-CR" dirty="0">
              <a:solidFill>
                <a:srgbClr val="009AD0"/>
              </a:solidFill>
            </a:endParaRPr>
          </a:p>
        </p:txBody>
      </p:sp>
      <p:sp>
        <p:nvSpPr>
          <p:cNvPr id="5" name="4 Marcador de contenido"/>
          <p:cNvSpPr>
            <a:spLocks noGrp="1"/>
          </p:cNvSpPr>
          <p:nvPr>
            <p:ph idx="1"/>
          </p:nvPr>
        </p:nvSpPr>
        <p:spPr>
          <a:xfrm>
            <a:off x="685800" y="1410494"/>
            <a:ext cx="7772400" cy="4322762"/>
          </a:xfrm>
        </p:spPr>
        <p:txBody>
          <a:bodyPr/>
          <a:lstStyle/>
          <a:p>
            <a:pPr>
              <a:buNone/>
            </a:pPr>
            <a:endParaRPr lang="es-CR" sz="2400" dirty="0" smtClean="0"/>
          </a:p>
        </p:txBody>
      </p:sp>
      <p:pic>
        <p:nvPicPr>
          <p:cNvPr id="1071" name="Picture 47"/>
          <p:cNvPicPr>
            <a:picLocks noChangeAspect="1" noChangeArrowheads="1"/>
          </p:cNvPicPr>
          <p:nvPr/>
        </p:nvPicPr>
        <p:blipFill>
          <a:blip r:embed="rId3" cstate="print"/>
          <a:srcRect/>
          <a:stretch>
            <a:fillRect/>
          </a:stretch>
        </p:blipFill>
        <p:spPr bwMode="auto">
          <a:xfrm>
            <a:off x="539552" y="1357299"/>
            <a:ext cx="8104414" cy="4735998"/>
          </a:xfrm>
          <a:prstGeom prst="rect">
            <a:avLst/>
          </a:prstGeom>
          <a:noFill/>
          <a:ln w="9525" cap="flat">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rgbClr val="009AD0"/>
                </a:solidFill>
              </a:rPr>
              <a:t>Programa de Gestión Ambiental Integral (2006 – marzo 2014)</a:t>
            </a:r>
            <a:endParaRPr lang="es-CR" dirty="0">
              <a:solidFill>
                <a:srgbClr val="009AD0"/>
              </a:solidFill>
            </a:endParaRPr>
          </a:p>
        </p:txBody>
      </p:sp>
      <p:sp>
        <p:nvSpPr>
          <p:cNvPr id="5" name="10 Marcador de contenido"/>
          <p:cNvSpPr>
            <a:spLocks noGrp="1"/>
          </p:cNvSpPr>
          <p:nvPr>
            <p:ph sz="half" idx="4294967295"/>
          </p:nvPr>
        </p:nvSpPr>
        <p:spPr>
          <a:xfrm>
            <a:off x="4355976" y="1484784"/>
            <a:ext cx="3682752" cy="4525963"/>
          </a:xfrm>
          <a:prstGeom prst="rect">
            <a:avLst/>
          </a:prstGeom>
        </p:spPr>
        <p:txBody>
          <a:bodyPr>
            <a:noAutofit/>
          </a:bodyPr>
          <a:lstStyle/>
          <a:p>
            <a:pPr marL="0" indent="0" algn="just">
              <a:buNone/>
            </a:pPr>
            <a:r>
              <a:rPr lang="es-ES" sz="1900" dirty="0" smtClean="0"/>
              <a:t>La Rectoría, avalada por el Consejo Universitario “designa oficialmente al Programa Institucional de Gestión Ambiental Integral (ProGAI) como la instancia universitaria encargada de </a:t>
            </a:r>
            <a:r>
              <a:rPr lang="es-ES" sz="1900" b="1" dirty="0" smtClean="0">
                <a:solidFill>
                  <a:srgbClr val="FF0000"/>
                </a:solidFill>
              </a:rPr>
              <a:t>dirigir</a:t>
            </a:r>
            <a:r>
              <a:rPr lang="es-ES" sz="1900" dirty="0" smtClean="0">
                <a:solidFill>
                  <a:srgbClr val="FF0000"/>
                </a:solidFill>
              </a:rPr>
              <a:t>, </a:t>
            </a:r>
            <a:r>
              <a:rPr lang="es-ES" sz="1900" b="1" dirty="0" smtClean="0">
                <a:solidFill>
                  <a:srgbClr val="FF0000"/>
                </a:solidFill>
              </a:rPr>
              <a:t>coordinar</a:t>
            </a:r>
            <a:r>
              <a:rPr lang="es-ES" sz="1900" dirty="0" smtClean="0">
                <a:solidFill>
                  <a:srgbClr val="FF0000"/>
                </a:solidFill>
              </a:rPr>
              <a:t>, </a:t>
            </a:r>
            <a:r>
              <a:rPr lang="es-ES" sz="1900" b="1" dirty="0" smtClean="0">
                <a:solidFill>
                  <a:srgbClr val="FF0000"/>
                </a:solidFill>
              </a:rPr>
              <a:t>articular</a:t>
            </a:r>
            <a:r>
              <a:rPr lang="es-ES" sz="1900" dirty="0" smtClean="0">
                <a:solidFill>
                  <a:srgbClr val="FF0000"/>
                </a:solidFill>
              </a:rPr>
              <a:t>, </a:t>
            </a:r>
            <a:r>
              <a:rPr lang="es-ES" sz="1900" b="1" dirty="0" smtClean="0">
                <a:solidFill>
                  <a:srgbClr val="FF0000"/>
                </a:solidFill>
              </a:rPr>
              <a:t>integrar</a:t>
            </a:r>
            <a:r>
              <a:rPr lang="es-ES" sz="1900" dirty="0" smtClean="0">
                <a:solidFill>
                  <a:srgbClr val="FF0000"/>
                </a:solidFill>
              </a:rPr>
              <a:t> y </a:t>
            </a:r>
            <a:r>
              <a:rPr lang="es-ES" sz="1900" b="1" dirty="0" smtClean="0">
                <a:solidFill>
                  <a:srgbClr val="FF0000"/>
                </a:solidFill>
              </a:rPr>
              <a:t>promover</a:t>
            </a:r>
            <a:r>
              <a:rPr lang="es-ES" sz="1900" dirty="0" smtClean="0">
                <a:solidFill>
                  <a:srgbClr val="FF0000"/>
                </a:solidFill>
              </a:rPr>
              <a:t> </a:t>
            </a:r>
            <a:r>
              <a:rPr lang="es-ES" sz="1900" dirty="0" smtClean="0"/>
              <a:t>las </a:t>
            </a:r>
            <a:r>
              <a:rPr lang="es-ES" sz="1900" u="sng" dirty="0" smtClean="0"/>
              <a:t>iniciativas</a:t>
            </a:r>
            <a:r>
              <a:rPr lang="es-ES" sz="1900" dirty="0" smtClean="0"/>
              <a:t> </a:t>
            </a:r>
            <a:r>
              <a:rPr lang="es-ES" sz="1900" b="1" dirty="0" smtClean="0">
                <a:solidFill>
                  <a:schemeClr val="accent5">
                    <a:lumMod val="75000"/>
                  </a:schemeClr>
                </a:solidFill>
              </a:rPr>
              <a:t>organizativas</a:t>
            </a:r>
            <a:r>
              <a:rPr lang="es-ES" sz="1900" dirty="0" smtClean="0">
                <a:solidFill>
                  <a:schemeClr val="accent5">
                    <a:lumMod val="75000"/>
                  </a:schemeClr>
                </a:solidFill>
              </a:rPr>
              <a:t>, </a:t>
            </a:r>
            <a:r>
              <a:rPr lang="es-ES" sz="1900" b="1" dirty="0" smtClean="0">
                <a:solidFill>
                  <a:schemeClr val="accent5">
                    <a:lumMod val="75000"/>
                  </a:schemeClr>
                </a:solidFill>
              </a:rPr>
              <a:t>académicas</a:t>
            </a:r>
            <a:r>
              <a:rPr lang="es-ES" sz="1900" dirty="0" smtClean="0">
                <a:solidFill>
                  <a:schemeClr val="accent5">
                    <a:lumMod val="75000"/>
                  </a:schemeClr>
                </a:solidFill>
              </a:rPr>
              <a:t> </a:t>
            </a:r>
            <a:r>
              <a:rPr lang="es-ES" sz="1900" dirty="0" smtClean="0"/>
              <a:t>y de </a:t>
            </a:r>
            <a:r>
              <a:rPr lang="es-ES" sz="1900" b="1" dirty="0" smtClean="0">
                <a:solidFill>
                  <a:schemeClr val="accent5">
                    <a:lumMod val="75000"/>
                  </a:schemeClr>
                </a:solidFill>
              </a:rPr>
              <a:t>proyección</a:t>
            </a:r>
            <a:r>
              <a:rPr lang="es-ES" sz="1900" dirty="0" smtClean="0">
                <a:solidFill>
                  <a:schemeClr val="accent5">
                    <a:lumMod val="75000"/>
                  </a:schemeClr>
                </a:solidFill>
              </a:rPr>
              <a:t> </a:t>
            </a:r>
            <a:r>
              <a:rPr lang="es-ES" sz="1900" dirty="0" smtClean="0"/>
              <a:t>hacia la sociedad, relacionadas con la conservación del medio ambiente” .</a:t>
            </a:r>
          </a:p>
          <a:p>
            <a:pPr marL="0" indent="0" algn="just">
              <a:buNone/>
            </a:pPr>
            <a:r>
              <a:rPr lang="es-ES" sz="1800" dirty="0" smtClean="0"/>
              <a:t> </a:t>
            </a:r>
          </a:p>
          <a:p>
            <a:pPr marL="0" indent="0" algn="just">
              <a:buNone/>
            </a:pPr>
            <a:r>
              <a:rPr lang="es-ES" sz="1400" dirty="0" smtClean="0"/>
              <a:t>(</a:t>
            </a:r>
            <a:r>
              <a:rPr lang="pt-BR" sz="1400" dirty="0" err="1" smtClean="0"/>
              <a:t>Consejo</a:t>
            </a:r>
            <a:r>
              <a:rPr lang="pt-BR" sz="1400" dirty="0" smtClean="0"/>
              <a:t> </a:t>
            </a:r>
            <a:r>
              <a:rPr lang="pt-BR" sz="1400" dirty="0" err="1" smtClean="0"/>
              <a:t>Universitario</a:t>
            </a:r>
            <a:r>
              <a:rPr lang="pt-BR" sz="1400" dirty="0" smtClean="0"/>
              <a:t> </a:t>
            </a:r>
            <a:r>
              <a:rPr lang="es-MX" sz="1400" dirty="0" smtClean="0"/>
              <a:t>Sesión N° 5111, 25 de octubre del 2006</a:t>
            </a:r>
            <a:r>
              <a:rPr lang="pt-BR" sz="1400" dirty="0" smtClean="0"/>
              <a:t>)</a:t>
            </a:r>
            <a:endParaRPr lang="en-US" sz="1400" dirty="0" smtClean="0"/>
          </a:p>
          <a:p>
            <a:endParaRPr lang="en-US" sz="1800" dirty="0"/>
          </a:p>
        </p:txBody>
      </p:sp>
      <p:pic>
        <p:nvPicPr>
          <p:cNvPr id="6" name="Picture 4" descr="IMGP0233"/>
          <p:cNvPicPr>
            <a:picLocks noGrp="1" noChangeAspect="1" noChangeArrowheads="1"/>
          </p:cNvPicPr>
          <p:nvPr>
            <p:ph sz="half" idx="1"/>
          </p:nvPr>
        </p:nvPicPr>
        <p:blipFill>
          <a:blip r:embed="rId2" cstate="print"/>
          <a:srcRect/>
          <a:stretch>
            <a:fillRect/>
          </a:stretch>
        </p:blipFill>
        <p:spPr bwMode="auto">
          <a:xfrm>
            <a:off x="755576" y="1556792"/>
            <a:ext cx="3092152" cy="3672408"/>
          </a:xfrm>
          <a:prstGeom prst="rect">
            <a:avLst/>
          </a:prstGeom>
          <a:noFill/>
        </p:spPr>
      </p:pic>
      <p:sp>
        <p:nvSpPr>
          <p:cNvPr id="7" name="6 Rectángulo"/>
          <p:cNvSpPr/>
          <p:nvPr/>
        </p:nvSpPr>
        <p:spPr>
          <a:xfrm>
            <a:off x="827584" y="5312241"/>
            <a:ext cx="2952328" cy="461665"/>
          </a:xfrm>
          <a:prstGeom prst="rect">
            <a:avLst/>
          </a:prstGeom>
        </p:spPr>
        <p:txBody>
          <a:bodyPr wrap="square">
            <a:spAutoFit/>
          </a:bodyPr>
          <a:lstStyle/>
          <a:p>
            <a:pPr algn="ctr"/>
            <a:r>
              <a:rPr lang="es-ES" sz="1200" dirty="0" smtClean="0"/>
              <a:t>Quebrada Los Negritos, Archivo ProGAI 2007</a:t>
            </a:r>
            <a:endParaRPr lang="en-US" sz="12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116632"/>
          <a:ext cx="8712969" cy="6505488"/>
        </p:xfrm>
        <a:graphic>
          <a:graphicData uri="http://schemas.openxmlformats.org/drawingml/2006/table">
            <a:tbl>
              <a:tblPr/>
              <a:tblGrid>
                <a:gridCol w="1090230"/>
                <a:gridCol w="1843049"/>
                <a:gridCol w="1759139"/>
                <a:gridCol w="1256274"/>
                <a:gridCol w="1507411"/>
                <a:gridCol w="1256866"/>
              </a:tblGrid>
              <a:tr h="292878">
                <a:tc>
                  <a:txBody>
                    <a:bodyPr/>
                    <a:lstStyle/>
                    <a:p>
                      <a:pPr algn="r">
                        <a:lnSpc>
                          <a:spcPct val="115000"/>
                        </a:lnSpc>
                        <a:spcAft>
                          <a:spcPts val="0"/>
                        </a:spcAft>
                      </a:pPr>
                      <a:r>
                        <a:rPr lang="es-ES" sz="1050" b="1" kern="1200" dirty="0">
                          <a:solidFill>
                            <a:srgbClr val="FFFFFF"/>
                          </a:solidFill>
                          <a:latin typeface="Calibri"/>
                          <a:ea typeface="Times New Roman"/>
                          <a:cs typeface="Arial"/>
                        </a:rPr>
                        <a:t>Autoridades</a:t>
                      </a:r>
                      <a:endParaRPr lang="es-CR" sz="1050" dirty="0">
                        <a:latin typeface="Calibri"/>
                        <a:ea typeface="Calibri"/>
                        <a:cs typeface="Times New Roman"/>
                      </a:endParaRPr>
                    </a:p>
                    <a:p>
                      <a:pPr>
                        <a:lnSpc>
                          <a:spcPct val="115000"/>
                        </a:lnSpc>
                        <a:spcAft>
                          <a:spcPts val="0"/>
                        </a:spcAft>
                      </a:pPr>
                      <a:r>
                        <a:rPr lang="es-ES" sz="1050" b="1" kern="1200" dirty="0">
                          <a:solidFill>
                            <a:srgbClr val="FFFFFF"/>
                          </a:solidFill>
                          <a:latin typeface="Calibri"/>
                          <a:ea typeface="Times New Roman"/>
                          <a:cs typeface="Arial"/>
                        </a:rPr>
                        <a:t> Entidades</a:t>
                      </a:r>
                      <a:endParaRPr lang="es-CR" sz="1050" dirty="0">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50" b="1" kern="1200">
                          <a:solidFill>
                            <a:srgbClr val="FFFFFF"/>
                          </a:solidFill>
                          <a:latin typeface="Calibri"/>
                          <a:ea typeface="Times New Roman"/>
                          <a:cs typeface="Arial"/>
                        </a:rPr>
                        <a:t>Rectoría</a:t>
                      </a:r>
                      <a:endParaRPr lang="es-CR" sz="1050">
                        <a:latin typeface="Calibri"/>
                        <a:ea typeface="Calibri"/>
                        <a:cs typeface="Times New Roman"/>
                      </a:endParaRPr>
                    </a:p>
                  </a:txBody>
                  <a:tcPr marL="59534" marR="59534" marT="29767" marB="297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50" b="1" kern="1200">
                          <a:solidFill>
                            <a:srgbClr val="FFFFFF"/>
                          </a:solidFill>
                          <a:latin typeface="Calibri"/>
                          <a:ea typeface="Times New Roman"/>
                          <a:cs typeface="Arial"/>
                        </a:rPr>
                        <a:t>VRA</a:t>
                      </a:r>
                      <a:endParaRPr lang="es-CR" sz="1050">
                        <a:latin typeface="Calibri"/>
                        <a:ea typeface="Calibri"/>
                        <a:cs typeface="Times New Roman"/>
                      </a:endParaRPr>
                    </a:p>
                  </a:txBody>
                  <a:tcPr marL="59534" marR="59534" marT="29767" marB="297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50" b="1" kern="1200">
                          <a:solidFill>
                            <a:srgbClr val="FFFFFF"/>
                          </a:solidFill>
                          <a:latin typeface="Calibri"/>
                          <a:ea typeface="Times New Roman"/>
                          <a:cs typeface="Arial"/>
                        </a:rPr>
                        <a:t>ViVE</a:t>
                      </a:r>
                      <a:endParaRPr lang="es-CR" sz="1050">
                        <a:latin typeface="Calibri"/>
                        <a:ea typeface="Calibri"/>
                        <a:cs typeface="Times New Roman"/>
                      </a:endParaRPr>
                    </a:p>
                  </a:txBody>
                  <a:tcPr marL="59534" marR="59534" marT="29767" marB="297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50" b="1" kern="1200">
                          <a:solidFill>
                            <a:srgbClr val="FFFFFF"/>
                          </a:solidFill>
                          <a:latin typeface="Calibri"/>
                          <a:ea typeface="Times New Roman"/>
                          <a:cs typeface="Arial"/>
                        </a:rPr>
                        <a:t>VI</a:t>
                      </a:r>
                      <a:endParaRPr lang="es-CR" sz="1050">
                        <a:latin typeface="Calibri"/>
                        <a:ea typeface="Calibri"/>
                        <a:cs typeface="Times New Roman"/>
                      </a:endParaRPr>
                    </a:p>
                  </a:txBody>
                  <a:tcPr marL="59534" marR="59534" marT="29767" marB="297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50" b="1" kern="1200">
                          <a:solidFill>
                            <a:srgbClr val="FFFFFF"/>
                          </a:solidFill>
                          <a:latin typeface="Calibri"/>
                          <a:ea typeface="Times New Roman"/>
                          <a:cs typeface="Arial"/>
                        </a:rPr>
                        <a:t>VD / VAS</a:t>
                      </a:r>
                      <a:endParaRPr lang="es-CR" sz="1050">
                        <a:latin typeface="Calibri"/>
                        <a:ea typeface="Calibri"/>
                        <a:cs typeface="Times New Roman"/>
                      </a:endParaRPr>
                    </a:p>
                  </a:txBody>
                  <a:tcPr marL="59534" marR="59534" marT="29767" marB="2976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541666">
                <a:tc>
                  <a:txBody>
                    <a:bodyPr/>
                    <a:lstStyle/>
                    <a:p>
                      <a:pPr>
                        <a:lnSpc>
                          <a:spcPct val="115000"/>
                        </a:lnSpc>
                        <a:spcAft>
                          <a:spcPts val="0"/>
                        </a:spcAft>
                      </a:pPr>
                      <a:r>
                        <a:rPr lang="es-ES" sz="1050" b="1" kern="1200" dirty="0">
                          <a:solidFill>
                            <a:srgbClr val="000000"/>
                          </a:solidFill>
                          <a:latin typeface="Calibri"/>
                          <a:ea typeface="Times New Roman"/>
                        </a:rPr>
                        <a:t>Comisiones Institucionales (9):</a:t>
                      </a:r>
                      <a:endParaRPr lang="es-CR" sz="1050" dirty="0">
                        <a:latin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Aguas (CI-AGUAS)</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Carbono Neutralidad (CICN)</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kern="1200">
                          <a:solidFill>
                            <a:srgbClr val="000000"/>
                          </a:solidFill>
                          <a:latin typeface="Calibri"/>
                          <a:ea typeface="Times New Roman"/>
                        </a:rPr>
                        <a:t>Comisión Institucional de Equipamiento (CIEQ)</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Seguridad Alimentaria y Nutricional (CISAN)</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kern="1200">
                          <a:solidFill>
                            <a:srgbClr val="000000"/>
                          </a:solidFill>
                          <a:latin typeface="Calibri"/>
                          <a:ea typeface="Times New Roman"/>
                        </a:rPr>
                        <a:t>Comisión de Estudios Interdisciplinarios (CEI)</a:t>
                      </a:r>
                      <a:endParaRPr lang="es-CR" sz="110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Ahorro y Sustitución de Energía (CIASE)</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Manejo de Desechos y Sustancias Peligrosas (CIMADES) </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rPr>
                        <a:t>Comisión Institucional de Foresta Urbana (CIFU)</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kern="1200">
                          <a:solidFill>
                            <a:srgbClr val="000000"/>
                          </a:solidFill>
                          <a:latin typeface="Calibri"/>
                          <a:ea typeface="Times New Roman"/>
                        </a:rPr>
                        <a:t>Comisión Institucional de Planta Física (CIPF)</a:t>
                      </a:r>
                      <a:endParaRPr lang="es-CR" sz="110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pPr>
                      <a:endParaRPr lang="es-CR" sz="1050">
                        <a:latin typeface="Calibri"/>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pPr>
                      <a:endParaRPr lang="es-CR" sz="1050">
                        <a:latin typeface="Calibri"/>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pPr>
                      <a:endParaRPr lang="es-CR" sz="1050" dirty="0">
                        <a:latin typeface="Calibri"/>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050929">
                <a:tc>
                  <a:txBody>
                    <a:bodyPr/>
                    <a:lstStyle/>
                    <a:p>
                      <a:pPr>
                        <a:lnSpc>
                          <a:spcPct val="115000"/>
                        </a:lnSpc>
                        <a:spcAft>
                          <a:spcPts val="0"/>
                        </a:spcAft>
                      </a:pPr>
                      <a:r>
                        <a:rPr lang="es-ES" sz="1050" b="1">
                          <a:latin typeface="Calibri"/>
                          <a:ea typeface="Times New Roman"/>
                          <a:cs typeface="Arial"/>
                        </a:rPr>
                        <a:t>Otras Comisiones y Colectivos (6): </a:t>
                      </a:r>
                      <a:endParaRPr lang="es-CR" sz="1050">
                        <a:latin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dirty="0">
                          <a:latin typeface="Calibri"/>
                          <a:ea typeface="Times New Roman"/>
                          <a:cs typeface="Arial"/>
                        </a:rPr>
                        <a:t>Comité del Día de Transporte Sostenible (CDTS)</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cs typeface="Arial"/>
                        </a:rPr>
                        <a:t>Comisión de Compras Verdes (CCV)</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kern="1200">
                          <a:solidFill>
                            <a:srgbClr val="000000"/>
                          </a:solidFill>
                          <a:latin typeface="Calibri"/>
                          <a:ea typeface="Times New Roman"/>
                          <a:cs typeface="Arial"/>
                        </a:rPr>
                        <a:t>Comisión de Transportes (CT)</a:t>
                      </a:r>
                      <a:endParaRPr lang="es-CR" sz="1100">
                        <a:latin typeface="Times New Roman"/>
                        <a:ea typeface="Times New Roman"/>
                      </a:endParaRPr>
                    </a:p>
                    <a:p>
                      <a:pPr marL="342900" lvl="0" indent="-342900">
                        <a:lnSpc>
                          <a:spcPct val="115000"/>
                        </a:lnSpc>
                        <a:spcAft>
                          <a:spcPts val="0"/>
                        </a:spcAft>
                        <a:buFont typeface="+mj-lt"/>
                        <a:buAutoNum type="arabicPeriod"/>
                      </a:pPr>
                      <a:r>
                        <a:rPr lang="es-ES" sz="1000" b="1" kern="1200">
                          <a:solidFill>
                            <a:srgbClr val="000000"/>
                          </a:solidFill>
                          <a:latin typeface="Calibri"/>
                          <a:ea typeface="Times New Roman"/>
                          <a:cs typeface="Arial"/>
                        </a:rPr>
                        <a:t>Red de Enlaces Ambientales del SiGAI (RENA)</a:t>
                      </a:r>
                      <a:endParaRPr lang="es-CR" sz="110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rPr>
                        <a:t>Comisión de Sodas (CS)</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rPr>
                        <a:t>Colectivo Estudiantil de Residencias Reciclarte (CERC)</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228600">
                        <a:lnSpc>
                          <a:spcPct val="115000"/>
                        </a:lnSpc>
                        <a:spcAft>
                          <a:spcPts val="0"/>
                        </a:spcAft>
                      </a:pPr>
                      <a:endParaRPr lang="es-ES" sz="1000" dirty="0">
                        <a:latin typeface="Calibri"/>
                        <a:ea typeface="Times New Roman"/>
                        <a:cs typeface="Arial"/>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228600">
                        <a:lnSpc>
                          <a:spcPct val="115000"/>
                        </a:lnSpc>
                        <a:spcAft>
                          <a:spcPts val="0"/>
                        </a:spcAft>
                      </a:pPr>
                      <a:endParaRPr lang="es-ES" sz="1050" dirty="0">
                        <a:latin typeface="Calibri"/>
                        <a:ea typeface="Times New Roman"/>
                        <a:cs typeface="Arial"/>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55086">
                <a:tc>
                  <a:txBody>
                    <a:bodyPr/>
                    <a:lstStyle/>
                    <a:p>
                      <a:pPr>
                        <a:lnSpc>
                          <a:spcPct val="115000"/>
                        </a:lnSpc>
                        <a:spcAft>
                          <a:spcPts val="0"/>
                        </a:spcAft>
                      </a:pPr>
                      <a:r>
                        <a:rPr lang="es-ES" sz="1050" b="1" kern="1200" dirty="0">
                          <a:solidFill>
                            <a:srgbClr val="000000"/>
                          </a:solidFill>
                          <a:latin typeface="Calibri"/>
                          <a:ea typeface="Times New Roman"/>
                        </a:rPr>
                        <a:t>Oficinas y otras instancias relevantes de gestión (10):</a:t>
                      </a:r>
                      <a:endParaRPr lang="es-CR" sz="1050" dirty="0">
                        <a:latin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rPr>
                        <a:t>Oficina Ejecutora del Plan de Inversiones (OEPI)</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cs typeface="Arial"/>
                        </a:rPr>
                        <a:t>Oficina de Servicios Generales (OSG)</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cs typeface="Arial"/>
                        </a:rPr>
                        <a:t>Programa de Gestión del Riesgo y Reducción de Desastres (PGRRD)</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cs typeface="Arial"/>
                        </a:rPr>
                        <a:t>Unidad de Seguridad Ocupacional Ambiental (USOA)</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cs typeface="Arial"/>
                        </a:rPr>
                        <a:t>Unidad de Gestión de la Calidad de la Dirección de Gestión de la Investigación (</a:t>
                      </a:r>
                      <a:r>
                        <a:rPr lang="es-ES" sz="1000" b="1" kern="1200" dirty="0" err="1">
                          <a:solidFill>
                            <a:srgbClr val="000000"/>
                          </a:solidFill>
                          <a:latin typeface="Calibri"/>
                          <a:ea typeface="Times New Roman"/>
                          <a:cs typeface="Arial"/>
                        </a:rPr>
                        <a:t>ProCOA</a:t>
                      </a:r>
                      <a:r>
                        <a:rPr lang="es-ES" sz="1000" b="1" kern="1200" dirty="0">
                          <a:solidFill>
                            <a:srgbClr val="000000"/>
                          </a:solidFill>
                          <a:latin typeface="Calibri"/>
                          <a:ea typeface="Times New Roman"/>
                          <a:cs typeface="Arial"/>
                        </a:rPr>
                        <a:t>)</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rPr>
                        <a:t>Programa de Desarrollo Urbano Sostenible (ProDUS)</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rPr>
                        <a:t>Programa de Fuentes Alternas de Energía (</a:t>
                      </a:r>
                      <a:r>
                        <a:rPr lang="es-ES" sz="1000" kern="1200" dirty="0" err="1">
                          <a:solidFill>
                            <a:srgbClr val="000000"/>
                          </a:solidFill>
                          <a:latin typeface="Calibri"/>
                          <a:ea typeface="Times New Roman"/>
                        </a:rPr>
                        <a:t>PriFAE</a:t>
                      </a:r>
                      <a:r>
                        <a:rPr lang="es-ES" sz="1000" kern="1200" dirty="0">
                          <a:solidFill>
                            <a:srgbClr val="000000"/>
                          </a:solidFill>
                          <a:latin typeface="Calibri"/>
                          <a:ea typeface="Times New Roman"/>
                        </a:rPr>
                        <a:t>) </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rPr>
                        <a:t>Red de Áreas Protegidas </a:t>
                      </a:r>
                      <a:r>
                        <a:rPr lang="es-ES" sz="1000" kern="1200" dirty="0" smtClean="0">
                          <a:solidFill>
                            <a:srgbClr val="000000"/>
                          </a:solidFill>
                          <a:latin typeface="Calibri"/>
                          <a:ea typeface="Times New Roman"/>
                        </a:rPr>
                        <a:t>Universitarias</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342900" lvl="0" indent="-342900">
                        <a:lnSpc>
                          <a:spcPct val="115000"/>
                        </a:lnSpc>
                        <a:spcAft>
                          <a:spcPts val="0"/>
                        </a:spcAft>
                        <a:buFont typeface="+mj-lt"/>
                        <a:buAutoNum type="arabicPeriod"/>
                      </a:pPr>
                      <a:r>
                        <a:rPr lang="es-ES" sz="1000" b="1" kern="1200" dirty="0">
                          <a:solidFill>
                            <a:srgbClr val="000000"/>
                          </a:solidFill>
                          <a:latin typeface="Calibri"/>
                          <a:ea typeface="Times New Roman"/>
                          <a:cs typeface="Arial"/>
                        </a:rPr>
                        <a:t>Unidad de Regencia Química (URGQ), VD</a:t>
                      </a:r>
                      <a:endParaRPr lang="es-CR" sz="1100" dirty="0">
                        <a:latin typeface="Times New Roman"/>
                        <a:ea typeface="Times New Roman"/>
                      </a:endParaRPr>
                    </a:p>
                    <a:p>
                      <a:pPr marL="342900" lvl="0" indent="-342900">
                        <a:lnSpc>
                          <a:spcPct val="115000"/>
                        </a:lnSpc>
                        <a:spcAft>
                          <a:spcPts val="0"/>
                        </a:spcAft>
                        <a:buFont typeface="+mj-lt"/>
                        <a:buAutoNum type="arabicPeriod"/>
                      </a:pPr>
                      <a:r>
                        <a:rPr lang="es-ES" sz="1000" kern="1200" dirty="0">
                          <a:solidFill>
                            <a:srgbClr val="000000"/>
                          </a:solidFill>
                          <a:latin typeface="Calibri"/>
                          <a:ea typeface="Times New Roman"/>
                          <a:cs typeface="Arial"/>
                        </a:rPr>
                        <a:t>Oficina de Divulgación e Información (ODI), VAS</a:t>
                      </a:r>
                      <a:endParaRPr lang="es-CR" sz="1100" dirty="0">
                        <a:latin typeface="Times New Roman"/>
                        <a:ea typeface="Times New Roman"/>
                      </a:endParaRPr>
                    </a:p>
                  </a:txBody>
                  <a:tcPr marL="59534" marR="59534" marT="29767" marB="2976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2049" name="1 Conector recto"/>
          <p:cNvSpPr>
            <a:spLocks noChangeShapeType="1"/>
          </p:cNvSpPr>
          <p:nvPr/>
        </p:nvSpPr>
        <p:spPr bwMode="auto">
          <a:xfrm>
            <a:off x="323528" y="188640"/>
            <a:ext cx="936104" cy="216024"/>
          </a:xfrm>
          <a:prstGeom prst="line">
            <a:avLst/>
          </a:prstGeom>
          <a:noFill/>
          <a:ln w="25400">
            <a:solidFill>
              <a:srgbClr val="F79646"/>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s-C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009AD0"/>
                </a:solidFill>
              </a:rPr>
              <a:t>Programa Institucional de Gestión</a:t>
            </a:r>
            <a:r>
              <a:rPr lang="es-CR" dirty="0" smtClean="0"/>
              <a:t> </a:t>
            </a:r>
            <a:r>
              <a:rPr lang="es-CR" dirty="0" smtClean="0">
                <a:solidFill>
                  <a:srgbClr val="009AD0"/>
                </a:solidFill>
              </a:rPr>
              <a:t>Ambiental Integral</a:t>
            </a:r>
            <a:endParaRPr lang="es-CR" dirty="0">
              <a:solidFill>
                <a:srgbClr val="009AD0"/>
              </a:solidFill>
            </a:endParaRPr>
          </a:p>
        </p:txBody>
      </p:sp>
      <p:graphicFrame>
        <p:nvGraphicFramePr>
          <p:cNvPr id="7" name="6 Diagrama"/>
          <p:cNvGraphicFramePr/>
          <p:nvPr/>
        </p:nvGraphicFramePr>
        <p:xfrm>
          <a:off x="428596" y="1285860"/>
          <a:ext cx="8143932" cy="509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email"/>
          <a:srcRect/>
          <a:stretch>
            <a:fillRect/>
          </a:stretch>
        </p:blipFill>
        <p:spPr>
          <a:xfrm>
            <a:off x="428596" y="839786"/>
            <a:ext cx="8358246" cy="1643074"/>
          </a:xfrm>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email"/>
          <a:srcRect/>
          <a:stretch>
            <a:fillRect/>
          </a:stretch>
        </p:blipFill>
        <p:spPr bwMode="auto">
          <a:xfrm>
            <a:off x="435004" y="2840050"/>
            <a:ext cx="8351838" cy="2374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 dirty="0" smtClean="0">
                <a:solidFill>
                  <a:srgbClr val="009AD0"/>
                </a:solidFill>
              </a:rPr>
              <a:t>Creación</a:t>
            </a:r>
            <a:r>
              <a:rPr lang="es-ES" dirty="0" smtClean="0"/>
              <a:t> </a:t>
            </a:r>
            <a:r>
              <a:rPr lang="es-ES" dirty="0" smtClean="0">
                <a:solidFill>
                  <a:srgbClr val="009AD0"/>
                </a:solidFill>
              </a:rPr>
              <a:t>del Sistema de Gestión Ambiental</a:t>
            </a:r>
            <a:endParaRPr lang="en-US" dirty="0" smtClean="0">
              <a:solidFill>
                <a:srgbClr val="009AD0"/>
              </a:solidFill>
            </a:endParaRPr>
          </a:p>
        </p:txBody>
      </p:sp>
      <p:graphicFrame>
        <p:nvGraphicFramePr>
          <p:cNvPr id="5" name="4 Marcador de contenido"/>
          <p:cNvGraphicFramePr>
            <a:graphicFrameLocks noGrp="1"/>
          </p:cNvGraphicFramePr>
          <p:nvPr>
            <p:ph idx="1"/>
          </p:nvPr>
        </p:nvGraphicFramePr>
        <p:xfrm>
          <a:off x="685800" y="1482080"/>
          <a:ext cx="7772400" cy="4899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1371600" y="4786322"/>
            <a:ext cx="7772400" cy="1143000"/>
          </a:xfrm>
        </p:spPr>
        <p:txBody>
          <a:bodyPr/>
          <a:lstStyle/>
          <a:p>
            <a:r>
              <a:rPr lang="es-ES" dirty="0" smtClean="0"/>
              <a:t>(2007 – Marzo 2014)</a:t>
            </a:r>
            <a:endParaRPr lang="es-ES" dirty="0"/>
          </a:p>
        </p:txBody>
      </p:sp>
      <p:sp>
        <p:nvSpPr>
          <p:cNvPr id="13" name="12 Subtítulo"/>
          <p:cNvSpPr>
            <a:spLocks noGrp="1"/>
          </p:cNvSpPr>
          <p:nvPr>
            <p:ph type="subTitle" idx="1"/>
          </p:nvPr>
        </p:nvSpPr>
        <p:spPr/>
        <p:txBody>
          <a:bodyPr/>
          <a:lstStyle/>
          <a:p>
            <a:r>
              <a:rPr lang="es-ES" sz="4000" b="1" dirty="0" smtClean="0"/>
              <a:t>¿Qué logró </a:t>
            </a:r>
            <a:r>
              <a:rPr lang="es-ES" sz="4000" b="1" dirty="0" err="1" smtClean="0"/>
              <a:t>SiGAI</a:t>
            </a:r>
            <a:r>
              <a:rPr lang="es-ES" sz="4000" b="1" dirty="0" smtClean="0"/>
              <a:t> en la UCR?</a:t>
            </a:r>
            <a:br>
              <a:rPr lang="es-ES" sz="4000" b="1" dirty="0" smtClean="0"/>
            </a:br>
            <a:endParaRPr lang="es-CR" sz="4000" b="1" dirty="0"/>
          </a:p>
        </p:txBody>
      </p:sp>
      <p:grpSp>
        <p:nvGrpSpPr>
          <p:cNvPr id="2" name="14 Grupo"/>
          <p:cNvGrpSpPr>
            <a:grpSpLocks/>
          </p:cNvGrpSpPr>
          <p:nvPr/>
        </p:nvGrpSpPr>
        <p:grpSpPr bwMode="auto">
          <a:xfrm>
            <a:off x="5214942" y="214290"/>
            <a:ext cx="3929058" cy="3143272"/>
            <a:chOff x="928168" y="839000"/>
            <a:chExt cx="7001386" cy="5304644"/>
          </a:xfrm>
        </p:grpSpPr>
        <p:pic>
          <p:nvPicPr>
            <p:cNvPr id="4" name="3 Imagen" descr="Conex ilicitas2.JPG"/>
            <p:cNvPicPr>
              <a:picLocks noChangeAspect="1"/>
            </p:cNvPicPr>
            <p:nvPr/>
          </p:nvPicPr>
          <p:blipFill>
            <a:blip r:embed="rId3" cstate="print"/>
            <a:stretch>
              <a:fillRect/>
            </a:stretch>
          </p:blipFill>
          <p:spPr>
            <a:xfrm>
              <a:off x="4285754" y="3410768"/>
              <a:ext cx="3643800" cy="2732876"/>
            </a:xfrm>
            <a:prstGeom prst="rect">
              <a:avLst/>
            </a:prstGeom>
            <a:ln>
              <a:noFill/>
            </a:ln>
            <a:effectLst>
              <a:softEdge rad="112500"/>
            </a:effectLst>
          </p:spPr>
        </p:pic>
        <p:pic>
          <p:nvPicPr>
            <p:cNvPr id="5" name="4 Imagen" descr="Residuos Químicos.JPG"/>
            <p:cNvPicPr>
              <a:picLocks noChangeAspect="1"/>
            </p:cNvPicPr>
            <p:nvPr/>
          </p:nvPicPr>
          <p:blipFill>
            <a:blip r:embed="rId4" cstate="print"/>
            <a:stretch>
              <a:fillRect/>
            </a:stretch>
          </p:blipFill>
          <p:spPr>
            <a:xfrm>
              <a:off x="4285754" y="839000"/>
              <a:ext cx="3643800" cy="2732876"/>
            </a:xfrm>
            <a:prstGeom prst="rect">
              <a:avLst/>
            </a:prstGeom>
            <a:ln>
              <a:noFill/>
            </a:ln>
            <a:effectLst>
              <a:softEdge rad="112500"/>
            </a:effectLst>
          </p:spPr>
        </p:pic>
        <p:pic>
          <p:nvPicPr>
            <p:cNvPr id="6" name="5 Imagen" descr="Des Electronicos UCR.JPG"/>
            <p:cNvPicPr>
              <a:picLocks noChangeAspect="1"/>
            </p:cNvPicPr>
            <p:nvPr/>
          </p:nvPicPr>
          <p:blipFill>
            <a:blip r:embed="rId5" cstate="print"/>
            <a:stretch>
              <a:fillRect/>
            </a:stretch>
          </p:blipFill>
          <p:spPr>
            <a:xfrm>
              <a:off x="928168" y="3410768"/>
              <a:ext cx="3643800" cy="2732876"/>
            </a:xfrm>
            <a:prstGeom prst="rect">
              <a:avLst/>
            </a:prstGeom>
            <a:ln>
              <a:noFill/>
            </a:ln>
            <a:effectLst>
              <a:softEdge rad="112500"/>
            </a:effectLst>
          </p:spPr>
        </p:pic>
        <p:pic>
          <p:nvPicPr>
            <p:cNvPr id="7" name="6 Imagen" descr="Desechos Solidos.JPG"/>
            <p:cNvPicPr>
              <a:picLocks noChangeAspect="1"/>
            </p:cNvPicPr>
            <p:nvPr/>
          </p:nvPicPr>
          <p:blipFill>
            <a:blip r:embed="rId6" cstate="print"/>
            <a:stretch>
              <a:fillRect/>
            </a:stretch>
          </p:blipFill>
          <p:spPr>
            <a:xfrm>
              <a:off x="928662" y="839096"/>
              <a:ext cx="3635423" cy="2731276"/>
            </a:xfrm>
            <a:prstGeom prst="rect">
              <a:avLst/>
            </a:prstGeom>
            <a:ln>
              <a:noFill/>
            </a:ln>
            <a:effectLst>
              <a:softEdge rad="112500"/>
            </a:effectLst>
          </p:spPr>
        </p:pic>
        <p:grpSp>
          <p:nvGrpSpPr>
            <p:cNvPr id="3" name="13 Grupo"/>
            <p:cNvGrpSpPr>
              <a:grpSpLocks/>
            </p:cNvGrpSpPr>
            <p:nvPr/>
          </p:nvGrpSpPr>
          <p:grpSpPr bwMode="auto">
            <a:xfrm>
              <a:off x="2071667" y="1928802"/>
              <a:ext cx="4429159" cy="3143272"/>
              <a:chOff x="-3222871" y="2928934"/>
              <a:chExt cx="3937187" cy="2935081"/>
            </a:xfrm>
          </p:grpSpPr>
          <p:pic>
            <p:nvPicPr>
              <p:cNvPr id="9" name="8 Imagen" descr="Microcuenca Quebrada los Negritos.JPG"/>
              <p:cNvPicPr>
                <a:picLocks noChangeAspect="1"/>
              </p:cNvPicPr>
              <p:nvPr/>
            </p:nvPicPr>
            <p:blipFill>
              <a:blip r:embed="rId7" cstate="print"/>
              <a:stretch>
                <a:fillRect/>
              </a:stretch>
            </p:blipFill>
            <p:spPr>
              <a:xfrm>
                <a:off x="-3214742" y="2928934"/>
                <a:ext cx="3800502" cy="2714644"/>
              </a:xfrm>
              <a:prstGeom prst="pie">
                <a:avLst>
                  <a:gd name="adj1" fmla="val 0"/>
                  <a:gd name="adj2" fmla="val 9449834"/>
                </a:avLst>
              </a:prstGeom>
              <a:ln>
                <a:noFill/>
              </a:ln>
              <a:effectLst>
                <a:softEdge rad="112500"/>
              </a:effectLst>
            </p:spPr>
          </p:pic>
          <p:pic>
            <p:nvPicPr>
              <p:cNvPr id="10" name="8 Imagen" descr="Cap Personal sodas2.JPG"/>
              <p:cNvPicPr>
                <a:picLocks noChangeAspect="1"/>
              </p:cNvPicPr>
              <p:nvPr/>
            </p:nvPicPr>
            <p:blipFill>
              <a:blip r:embed="rId8" cstate="print"/>
              <a:stretch>
                <a:fillRect/>
              </a:stretch>
            </p:blipFill>
            <p:spPr>
              <a:xfrm>
                <a:off x="-3008589" y="3065689"/>
                <a:ext cx="3722905" cy="2792179"/>
              </a:xfrm>
              <a:prstGeom prst="pie">
                <a:avLst>
                  <a:gd name="adj1" fmla="val 9291148"/>
                  <a:gd name="adj2" fmla="val 16200000"/>
                </a:avLst>
              </a:prstGeom>
              <a:ln>
                <a:noFill/>
              </a:ln>
              <a:effectLst>
                <a:softEdge rad="112500"/>
              </a:effectLst>
            </p:spPr>
          </p:pic>
          <p:pic>
            <p:nvPicPr>
              <p:cNvPr id="11" name="10 Imagen" descr="Manejo desechos UCR.bmp"/>
              <p:cNvPicPr>
                <a:picLocks noChangeAspect="1"/>
              </p:cNvPicPr>
              <p:nvPr/>
            </p:nvPicPr>
            <p:blipFill>
              <a:blip r:embed="rId9" cstate="print"/>
              <a:srcRect t="15385"/>
              <a:stretch>
                <a:fillRect/>
              </a:stretch>
            </p:blipFill>
            <p:spPr>
              <a:xfrm>
                <a:off x="-3222871" y="3000372"/>
                <a:ext cx="3818155" cy="2863643"/>
              </a:xfrm>
              <a:prstGeom prst="pie">
                <a:avLst>
                  <a:gd name="adj1" fmla="val 16447128"/>
                  <a:gd name="adj2" fmla="val 1202370"/>
                </a:avLst>
              </a:prstGeom>
              <a:ln>
                <a:noFill/>
              </a:ln>
              <a:effectLst>
                <a:softEdge rad="112500"/>
              </a:effectLst>
            </p:spPr>
          </p:pic>
        </p:grpSp>
      </p:gr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Acciones institucionales</a:t>
            </a:r>
            <a:endParaRPr lang="es-CR" dirty="0"/>
          </a:p>
        </p:txBody>
      </p:sp>
      <p:sp>
        <p:nvSpPr>
          <p:cNvPr id="3" name="2 Marcador de texto"/>
          <p:cNvSpPr>
            <a:spLocks noGrp="1"/>
          </p:cNvSpPr>
          <p:nvPr>
            <p:ph type="body" idx="1"/>
          </p:nvPr>
        </p:nvSpPr>
        <p:spPr/>
        <p:txBody>
          <a:bodyPr/>
          <a:lstStyle/>
          <a:p>
            <a:endParaRPr lang="es-C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67544" y="260648"/>
            <a:ext cx="8229600" cy="792088"/>
          </a:xfrm>
        </p:spPr>
        <p:txBody>
          <a:bodyPr>
            <a:normAutofit/>
          </a:bodyPr>
          <a:lstStyle/>
          <a:p>
            <a:r>
              <a:rPr lang="es-CR" dirty="0" smtClean="0">
                <a:solidFill>
                  <a:srgbClr val="009AD0"/>
                </a:solidFill>
              </a:rPr>
              <a:t>Áreas de acción de </a:t>
            </a:r>
            <a:r>
              <a:rPr lang="es-CR" dirty="0" err="1" smtClean="0">
                <a:solidFill>
                  <a:srgbClr val="009AD0"/>
                </a:solidFill>
              </a:rPr>
              <a:t>SiGAI</a:t>
            </a:r>
            <a:endParaRPr lang="es-CR" dirty="0" smtClean="0">
              <a:solidFill>
                <a:srgbClr val="009AD0"/>
              </a:solidFill>
            </a:endParaRPr>
          </a:p>
        </p:txBody>
      </p:sp>
      <p:sp>
        <p:nvSpPr>
          <p:cNvPr id="15" name="14 Flecha izquierda y derecha"/>
          <p:cNvSpPr/>
          <p:nvPr/>
        </p:nvSpPr>
        <p:spPr>
          <a:xfrm>
            <a:off x="0" y="4869160"/>
            <a:ext cx="9144000" cy="1988840"/>
          </a:xfrm>
          <a:prstGeom prst="leftRightArrow">
            <a:avLst>
              <a:gd name="adj1" fmla="val 58752"/>
              <a:gd name="adj2" fmla="val 45870"/>
            </a:avLst>
          </a:prstGeom>
          <a:solidFill>
            <a:srgbClr val="4F81BD">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R" sz="1800" b="0" i="0" u="none" strike="noStrike" kern="0" cap="none" spc="0" normalizeH="0" baseline="0" noProof="0" smtClean="0">
              <a:ln>
                <a:noFill/>
              </a:ln>
              <a:solidFill>
                <a:sysClr val="window" lastClr="FFFFFF"/>
              </a:solidFill>
              <a:effectLst/>
              <a:uLnTx/>
              <a:uFillTx/>
              <a:latin typeface="Calibri"/>
              <a:ea typeface="+mn-ea"/>
              <a:cs typeface="+mn-cs"/>
            </a:endParaRPr>
          </a:p>
        </p:txBody>
      </p:sp>
      <p:graphicFrame>
        <p:nvGraphicFramePr>
          <p:cNvPr id="16" name="15 Diagrama"/>
          <p:cNvGraphicFramePr/>
          <p:nvPr/>
        </p:nvGraphicFramePr>
        <p:xfrm>
          <a:off x="971600" y="5301208"/>
          <a:ext cx="727280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16 Diagrama"/>
          <p:cNvGraphicFramePr/>
          <p:nvPr/>
        </p:nvGraphicFramePr>
        <p:xfrm>
          <a:off x="827584" y="1080120"/>
          <a:ext cx="7416824" cy="44371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 name="5 Grupo"/>
          <p:cNvGrpSpPr/>
          <p:nvPr/>
        </p:nvGrpSpPr>
        <p:grpSpPr>
          <a:xfrm>
            <a:off x="3923928" y="980728"/>
            <a:ext cx="1290331" cy="1228973"/>
            <a:chOff x="3063246" y="-74662"/>
            <a:chExt cx="1290331" cy="1228973"/>
          </a:xfrm>
          <a:scene3d>
            <a:camera prst="orthographicFront"/>
            <a:lightRig rig="flat" dir="t"/>
          </a:scene3d>
        </p:grpSpPr>
        <p:sp>
          <p:nvSpPr>
            <p:cNvPr id="7" name="6 Elipse"/>
            <p:cNvSpPr/>
            <p:nvPr/>
          </p:nvSpPr>
          <p:spPr>
            <a:xfrm>
              <a:off x="3063246" y="-74662"/>
              <a:ext cx="1290331" cy="1228973"/>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8" name="Elipse 4"/>
            <p:cNvSpPr/>
            <p:nvPr/>
          </p:nvSpPr>
          <p:spPr>
            <a:xfrm>
              <a:off x="3252211" y="105317"/>
              <a:ext cx="912401" cy="869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R" sz="1200" kern="1200" dirty="0" smtClean="0">
                  <a:solidFill>
                    <a:sysClr val="window" lastClr="FFFFFF"/>
                  </a:solidFill>
                  <a:latin typeface="Calibri"/>
                  <a:ea typeface="+mn-ea"/>
                  <a:cs typeface="+mn-cs"/>
                </a:rPr>
                <a:t>Desempeño Ambiental</a:t>
              </a:r>
              <a:endParaRPr lang="es-CR" sz="1200" kern="1200" dirty="0">
                <a:solidFill>
                  <a:sysClr val="window" lastClr="FFFFFF"/>
                </a:solidFill>
                <a:latin typeface="Calibri"/>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00B0F0"/>
                </a:solidFill>
              </a:rPr>
              <a:t>Costa Rica</a:t>
            </a:r>
            <a:endParaRPr lang="es-CR" dirty="0">
              <a:solidFill>
                <a:srgbClr val="00B0F0"/>
              </a:solidFill>
            </a:endParaRPr>
          </a:p>
        </p:txBody>
      </p:sp>
      <p:sp>
        <p:nvSpPr>
          <p:cNvPr id="4" name="Rectangle 25"/>
          <p:cNvSpPr txBox="1">
            <a:spLocks noChangeArrowheads="1"/>
          </p:cNvSpPr>
          <p:nvPr/>
        </p:nvSpPr>
        <p:spPr bwMode="auto">
          <a:xfrm>
            <a:off x="214313" y="1857375"/>
            <a:ext cx="5000625" cy="4352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rPr>
              <a:t>Área: 51 100 km</a:t>
            </a:r>
            <a:r>
              <a:rPr kumimoji="0" lang="es-MX" sz="2000" b="0" i="0" u="none" strike="noStrike" kern="0" cap="none" spc="0" normalizeH="0" baseline="30000" noProof="0" dirty="0" smtClean="0">
                <a:ln>
                  <a:noFill/>
                </a:ln>
                <a:solidFill>
                  <a:schemeClr val="tx1"/>
                </a:solidFill>
                <a:effectLst/>
                <a:uLnTx/>
                <a:uFillTx/>
                <a:latin typeface="Candara" pitchFamily="34" charset="0"/>
                <a:ea typeface="+mn-ea"/>
                <a:cs typeface="+mn-cs"/>
              </a:rPr>
              <a:t>2</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rPr>
              <a:t>Capital: San José</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rPr>
              <a:t>Organización territorial: </a:t>
            </a:r>
          </a:p>
          <a:p>
            <a:pPr marL="342900" marR="0" lvl="0" indent="-342900" algn="l" defTabSz="914400" rtl="0" eaLnBrk="1" fontAlgn="base" latinLnBrk="0" hangingPunct="1">
              <a:lnSpc>
                <a:spcPct val="100000"/>
              </a:lnSpc>
              <a:spcBef>
                <a:spcPts val="1200"/>
              </a:spcBef>
              <a:spcAft>
                <a:spcPct val="0"/>
              </a:spcAft>
              <a:buClrTx/>
              <a:buSzTx/>
              <a:tabLst/>
              <a:defRPr/>
            </a:pPr>
            <a:r>
              <a:rPr kumimoji="0" lang="es-MX" sz="2000" b="0" i="0" u="none" strike="noStrike" kern="0" cap="none" spc="0" normalizeH="0" noProof="0" dirty="0" smtClean="0">
                <a:ln>
                  <a:noFill/>
                </a:ln>
                <a:solidFill>
                  <a:schemeClr val="tx1"/>
                </a:solidFill>
                <a:effectLst/>
                <a:uLnTx/>
                <a:uFillTx/>
                <a:latin typeface="Candara" pitchFamily="34" charset="0"/>
                <a:ea typeface="+mn-ea"/>
                <a:cs typeface="+mn-cs"/>
              </a:rPr>
              <a:t>       </a:t>
            </a:r>
            <a:r>
              <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rPr>
              <a:t>7 provincias (81 cantones).</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rPr>
              <a:t>Población: </a:t>
            </a:r>
            <a:r>
              <a:rPr kumimoji="0" lang="es-CR" sz="2000" b="0" i="0" u="none" strike="noStrike" kern="0" cap="none" spc="0" normalizeH="0" baseline="0" noProof="0" dirty="0" smtClean="0">
                <a:ln>
                  <a:noFill/>
                </a:ln>
                <a:solidFill>
                  <a:schemeClr val="tx1"/>
                </a:solidFill>
                <a:effectLst/>
                <a:uLnTx/>
                <a:uFillTx/>
                <a:latin typeface="Candara" pitchFamily="34" charset="0"/>
                <a:ea typeface="+mn-ea"/>
                <a:cs typeface="+mn-cs"/>
              </a:rPr>
              <a:t>4 500 000 habitantes</a:t>
            </a:r>
            <a:endParaRPr kumimoji="0" lang="es-MX" sz="2000" b="0" i="0" u="none" strike="noStrike" kern="0" cap="none" spc="0" normalizeH="0" baseline="0" noProof="0" dirty="0" smtClean="0">
              <a:ln>
                <a:noFill/>
              </a:ln>
              <a:solidFill>
                <a:schemeClr val="tx1"/>
              </a:solidFill>
              <a:effectLst/>
              <a:uLnTx/>
              <a:uFillTx/>
              <a:latin typeface="Candara" pitchFamily="34" charset="0"/>
              <a:ea typeface="+mn-ea"/>
              <a:cs typeface="+mn-cs"/>
            </a:endParaRPr>
          </a:p>
        </p:txBody>
      </p:sp>
      <p:pic>
        <p:nvPicPr>
          <p:cNvPr id="96258" name="Picture 2" descr="http://www.mapasdecostarica.info/guiaroja/generales/fisico.jpg"/>
          <p:cNvPicPr>
            <a:picLocks noChangeAspect="1" noChangeArrowheads="1"/>
          </p:cNvPicPr>
          <p:nvPr/>
        </p:nvPicPr>
        <p:blipFill>
          <a:blip r:embed="rId2"/>
          <a:srcRect/>
          <a:stretch>
            <a:fillRect/>
          </a:stretch>
        </p:blipFill>
        <p:spPr bwMode="auto">
          <a:xfrm>
            <a:off x="4143372" y="1500174"/>
            <a:ext cx="4760370" cy="4495478"/>
          </a:xfrm>
          <a:prstGeom prst="rect">
            <a:avLst/>
          </a:prstGeom>
          <a:noFill/>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Trabajo a nivel Institucional</a:t>
            </a:r>
            <a:endParaRPr lang="en-US" sz="2800" dirty="0">
              <a:solidFill>
                <a:srgbClr val="009AD0"/>
              </a:solidFill>
            </a:endParaRPr>
          </a:p>
        </p:txBody>
      </p:sp>
      <p:sp>
        <p:nvSpPr>
          <p:cNvPr id="10" name="9 Marcador de contenido"/>
          <p:cNvSpPr>
            <a:spLocks noGrp="1"/>
          </p:cNvSpPr>
          <p:nvPr>
            <p:ph idx="1"/>
          </p:nvPr>
        </p:nvSpPr>
        <p:spPr>
          <a:xfrm>
            <a:off x="500034" y="1428736"/>
            <a:ext cx="5643602" cy="4464496"/>
          </a:xfrm>
        </p:spPr>
        <p:txBody>
          <a:bodyPr/>
          <a:lstStyle/>
          <a:p>
            <a:pPr algn="just">
              <a:defRPr/>
            </a:pPr>
            <a:r>
              <a:rPr lang="es-ES" sz="2200" dirty="0" smtClean="0">
                <a:solidFill>
                  <a:sysClr val="windowText" lastClr="000000"/>
                </a:solidFill>
              </a:rPr>
              <a:t>Elaboración y aprobación de las “Directrices Ambientales”  desde Rectoría.</a:t>
            </a:r>
          </a:p>
          <a:p>
            <a:pPr algn="just">
              <a:defRPr/>
            </a:pPr>
            <a:endParaRPr lang="es-ES" sz="2200" dirty="0" smtClean="0">
              <a:solidFill>
                <a:sysClr val="windowText" lastClr="000000"/>
              </a:solidFill>
            </a:endParaRPr>
          </a:p>
          <a:p>
            <a:pPr algn="just">
              <a:defRPr/>
            </a:pPr>
            <a:r>
              <a:rPr lang="es-ES" sz="2200" dirty="0" smtClean="0">
                <a:solidFill>
                  <a:sysClr val="windowText" lastClr="000000"/>
                </a:solidFill>
              </a:rPr>
              <a:t>Participación en comisiones institucionales:  CIMADES, CIASE, Foresta, Compras Verdes.</a:t>
            </a:r>
          </a:p>
          <a:p>
            <a:pPr algn="just">
              <a:defRPr/>
            </a:pPr>
            <a:endParaRPr lang="es-ES" sz="2200" dirty="0" smtClean="0">
              <a:solidFill>
                <a:sysClr val="windowText" lastClr="000000"/>
              </a:solidFill>
            </a:endParaRPr>
          </a:p>
          <a:p>
            <a:pPr algn="just"/>
            <a:r>
              <a:rPr lang="es-ES_tradnl" sz="2200" dirty="0" smtClean="0">
                <a:solidFill>
                  <a:sysClr val="windowText" lastClr="000000"/>
                </a:solidFill>
              </a:rPr>
              <a:t>Sensibilización  mediante charlas y capacitaciones a: estudiantes y funcionarios universitarios, personal subcontratado.</a:t>
            </a:r>
          </a:p>
          <a:p>
            <a:pPr algn="just"/>
            <a:endParaRPr lang="es-ES_tradnl" sz="2200" dirty="0" smtClean="0">
              <a:solidFill>
                <a:sysClr val="windowText" lastClr="000000"/>
              </a:solidFill>
            </a:endParaRPr>
          </a:p>
          <a:p>
            <a:pPr algn="just"/>
            <a:r>
              <a:rPr lang="es-ES_tradnl" sz="2200" dirty="0" smtClean="0">
                <a:solidFill>
                  <a:sysClr val="windowText" lastClr="000000"/>
                </a:solidFill>
              </a:rPr>
              <a:t>Trabajo con comités de gestión ambiental en Sedes y Recintos.</a:t>
            </a:r>
            <a:endParaRPr lang="es-ES" sz="2200" dirty="0" smtClean="0">
              <a:solidFill>
                <a:sysClr val="windowText" lastClr="000000"/>
              </a:solidFill>
            </a:endParaRPr>
          </a:p>
          <a:p>
            <a:pPr algn="just"/>
            <a:endParaRPr lang="en-US" sz="2200" dirty="0"/>
          </a:p>
        </p:txBody>
      </p:sp>
      <p:pic>
        <p:nvPicPr>
          <p:cNvPr id="11" name="Picture 11"/>
          <p:cNvPicPr>
            <a:picLocks noChangeAspect="1" noChangeArrowheads="1"/>
          </p:cNvPicPr>
          <p:nvPr/>
        </p:nvPicPr>
        <p:blipFill>
          <a:blip r:embed="rId3" cstate="print"/>
          <a:srcRect/>
          <a:stretch>
            <a:fillRect/>
          </a:stretch>
        </p:blipFill>
        <p:spPr bwMode="auto">
          <a:xfrm>
            <a:off x="6215074" y="4143380"/>
            <a:ext cx="2714644" cy="2010847"/>
          </a:xfrm>
          <a:prstGeom prst="round2Diag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188" y="413792"/>
            <a:ext cx="7772400" cy="1143000"/>
          </a:xfrm>
        </p:spPr>
        <p:txBody>
          <a:bodyPr>
            <a:noAutofit/>
          </a:bodyPr>
          <a:lstStyle/>
          <a:p>
            <a:pPr eaLnBrk="1" hangingPunct="1">
              <a:defRPr/>
            </a:pPr>
            <a:r>
              <a:rPr lang="es-MX" sz="2800" dirty="0" smtClean="0">
                <a:solidFill>
                  <a:srgbClr val="009AD0"/>
                </a:solidFill>
              </a:rPr>
              <a:t>Declaración de cumplimiento: </a:t>
            </a:r>
            <a:br>
              <a:rPr lang="es-MX" sz="2800" dirty="0" smtClean="0">
                <a:solidFill>
                  <a:srgbClr val="009AD0"/>
                </a:solidFill>
              </a:rPr>
            </a:br>
            <a:r>
              <a:rPr lang="es-MX" sz="2800" dirty="0" smtClean="0">
                <a:solidFill>
                  <a:srgbClr val="009AD0"/>
                </a:solidFill>
              </a:rPr>
              <a:t>Directrices Ambientales</a:t>
            </a:r>
            <a:endParaRPr lang="es-CR" sz="2800" dirty="0" smtClean="0">
              <a:solidFill>
                <a:srgbClr val="009AD0"/>
              </a:solidFill>
            </a:endParaRPr>
          </a:p>
        </p:txBody>
      </p:sp>
      <p:grpSp>
        <p:nvGrpSpPr>
          <p:cNvPr id="4" name="12 Grupo"/>
          <p:cNvGrpSpPr>
            <a:grpSpLocks/>
          </p:cNvGrpSpPr>
          <p:nvPr/>
        </p:nvGrpSpPr>
        <p:grpSpPr bwMode="auto">
          <a:xfrm>
            <a:off x="432062" y="1724199"/>
            <a:ext cx="8532426" cy="3361358"/>
            <a:chOff x="251488" y="3568494"/>
            <a:chExt cx="8532486" cy="3361613"/>
          </a:xfrm>
        </p:grpSpPr>
        <p:grpSp>
          <p:nvGrpSpPr>
            <p:cNvPr id="6" name="13 Grupo"/>
            <p:cNvGrpSpPr/>
            <p:nvPr/>
          </p:nvGrpSpPr>
          <p:grpSpPr>
            <a:xfrm>
              <a:off x="251488" y="3568494"/>
              <a:ext cx="8532486" cy="3361613"/>
              <a:chOff x="320992" y="1549595"/>
              <a:chExt cx="5460753" cy="1146011"/>
            </a:xfrm>
            <a:scene3d>
              <a:camera prst="orthographicFront"/>
              <a:lightRig rig="threePt" dir="t">
                <a:rot lat="0" lon="0" rev="7500000"/>
              </a:lightRig>
            </a:scene3d>
          </p:grpSpPr>
          <p:sp>
            <p:nvSpPr>
              <p:cNvPr id="16" name="15 Rectángulo redondeado"/>
              <p:cNvSpPr/>
              <p:nvPr/>
            </p:nvSpPr>
            <p:spPr>
              <a:xfrm>
                <a:off x="320992" y="1721446"/>
                <a:ext cx="5440680" cy="97416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2571418"/>
                  <a:satOff val="5874"/>
                  <a:lumOff val="-16274"/>
                  <a:alphaOff val="0"/>
                </a:schemeClr>
              </a:fillRef>
              <a:effectRef idx="2">
                <a:schemeClr val="accent5">
                  <a:hueOff val="2571418"/>
                  <a:satOff val="5874"/>
                  <a:lumOff val="-16274"/>
                  <a:alphaOff val="0"/>
                </a:schemeClr>
              </a:effectRef>
              <a:fontRef idx="minor">
                <a:schemeClr val="lt1"/>
              </a:fontRef>
            </p:style>
          </p:sp>
          <p:sp>
            <p:nvSpPr>
              <p:cNvPr id="17" name="16 Rectángulo"/>
              <p:cNvSpPr/>
              <p:nvPr/>
            </p:nvSpPr>
            <p:spPr>
              <a:xfrm>
                <a:off x="436175" y="1549595"/>
                <a:ext cx="5345570" cy="879050"/>
              </a:xfrm>
              <a:prstGeom prst="rect">
                <a:avLst/>
              </a:prstGeom>
              <a:sp3d/>
            </p:spPr>
            <p:style>
              <a:lnRef idx="0">
                <a:scrgbClr r="0" g="0" b="0"/>
              </a:lnRef>
              <a:fillRef idx="0">
                <a:scrgbClr r="0" g="0" b="0"/>
              </a:fillRef>
              <a:effectRef idx="0">
                <a:scrgbClr r="0" g="0" b="0"/>
              </a:effectRef>
              <a:fontRef idx="minor">
                <a:schemeClr val="lt1"/>
              </a:fontRef>
            </p:style>
            <p:txBody>
              <a:bodyPr lIns="205645" tIns="0" rIns="205645" bIns="0" spcCol="1270" anchor="ctr"/>
              <a:lstStyle/>
              <a:p>
                <a:pPr defTabSz="1466850">
                  <a:lnSpc>
                    <a:spcPct val="90000"/>
                  </a:lnSpc>
                  <a:spcAft>
                    <a:spcPct val="35000"/>
                  </a:spcAft>
                  <a:defRPr/>
                </a:pPr>
                <a:endParaRPr lang="es-ES" sz="3300">
                  <a:solidFill>
                    <a:srgbClr val="FFFFFF"/>
                  </a:solidFill>
                  <a:latin typeface="Candara" pitchFamily="34" charset="0"/>
                </a:endParaRPr>
              </a:p>
            </p:txBody>
          </p:sp>
        </p:grpSp>
        <p:sp>
          <p:nvSpPr>
            <p:cNvPr id="7174" name="14 Rectángulo"/>
            <p:cNvSpPr>
              <a:spLocks noChangeArrowheads="1"/>
            </p:cNvSpPr>
            <p:nvPr/>
          </p:nvSpPr>
          <p:spPr bwMode="auto">
            <a:xfrm>
              <a:off x="714347" y="4432656"/>
              <a:ext cx="7715304" cy="2123819"/>
            </a:xfrm>
            <a:prstGeom prst="rect">
              <a:avLst/>
            </a:prstGeom>
            <a:noFill/>
            <a:ln w="9525">
              <a:noFill/>
              <a:miter lim="800000"/>
              <a:headEnd/>
              <a:tailEnd/>
            </a:ln>
          </p:spPr>
          <p:txBody>
            <a:bodyPr>
              <a:spAutoFit/>
            </a:bodyPr>
            <a:lstStyle/>
            <a:p>
              <a:pPr algn="just">
                <a:spcBef>
                  <a:spcPts val="1200"/>
                </a:spcBef>
                <a:spcAft>
                  <a:spcPts val="600"/>
                </a:spcAft>
              </a:pPr>
              <a:r>
                <a:rPr lang="es-ES" sz="1600" i="1" dirty="0" smtClean="0">
                  <a:solidFill>
                    <a:srgbClr val="000000"/>
                  </a:solidFill>
                  <a:latin typeface="Candara" pitchFamily="34" charset="0"/>
                </a:rPr>
                <a:t>… Es </a:t>
              </a:r>
              <a:r>
                <a:rPr lang="es-ES" sz="1600" i="1" dirty="0">
                  <a:solidFill>
                    <a:srgbClr val="000000"/>
                  </a:solidFill>
                  <a:latin typeface="Candara" pitchFamily="34" charset="0"/>
                </a:rPr>
                <a:t>por esto que la Rectoría, como máxima autoridad universitaria del Sistema de Gestión Ambiental Integral-</a:t>
              </a:r>
              <a:r>
                <a:rPr lang="es-ES" sz="1600" i="1" dirty="0" err="1">
                  <a:solidFill>
                    <a:srgbClr val="000000"/>
                  </a:solidFill>
                  <a:latin typeface="Candara" pitchFamily="34" charset="0"/>
                </a:rPr>
                <a:t>SiGAI</a:t>
              </a:r>
              <a:r>
                <a:rPr lang="es-ES" sz="1600" i="1" dirty="0">
                  <a:solidFill>
                    <a:srgbClr val="000000"/>
                  </a:solidFill>
                  <a:latin typeface="Candara" pitchFamily="34" charset="0"/>
                </a:rPr>
                <a:t>, </a:t>
              </a:r>
              <a:r>
                <a:rPr lang="es-ES" b="1" i="1" dirty="0">
                  <a:solidFill>
                    <a:srgbClr val="000000"/>
                  </a:solidFill>
                  <a:latin typeface="Candara" pitchFamily="34" charset="0"/>
                </a:rPr>
                <a:t>se compromete a prevenir, medir, controlar y mitigar la contaminación asociada a los aspectos ambientales significativos </a:t>
              </a:r>
              <a:r>
                <a:rPr lang="es-ES" sz="1600" i="1" dirty="0">
                  <a:solidFill>
                    <a:srgbClr val="000000"/>
                  </a:solidFill>
                  <a:latin typeface="Candara" pitchFamily="34" charset="0"/>
                </a:rPr>
                <a:t>de las actividades ejecutadas dentro de la Ciudad Universitaria Rodrigo Facio, principalmente en materia de  </a:t>
              </a:r>
              <a:r>
                <a:rPr lang="es-ES" sz="1600" i="1" u="sng" dirty="0">
                  <a:solidFill>
                    <a:srgbClr val="000000"/>
                  </a:solidFill>
                  <a:latin typeface="Candara" pitchFamily="34" charset="0"/>
                </a:rPr>
                <a:t>generación de aguas residuales, generación y gestión de desechos sólidos ordinarios y especiales, almacenamiento y manejo de sustancias químicas peligrosas, uso racional de los recursos, diseño y desarrollo de infraestructuras y la adquisición de bienes y servicios amigables con el ambiente</a:t>
              </a:r>
              <a:r>
                <a:rPr lang="es-ES" sz="1600" i="1" dirty="0">
                  <a:solidFill>
                    <a:srgbClr val="000000"/>
                  </a:solidFill>
                  <a:latin typeface="Candara" pitchFamily="34" charset="0"/>
                </a:rPr>
                <a:t>.</a:t>
              </a:r>
              <a:endParaRPr lang="es-MX" sz="1600" i="1" dirty="0">
                <a:solidFill>
                  <a:srgbClr val="000000"/>
                </a:solidFill>
                <a:latin typeface="Candara" pitchFamily="34" charset="0"/>
              </a:endParaRPr>
            </a:p>
          </p:txBody>
        </p:sp>
      </p:grpSp>
      <p:grpSp>
        <p:nvGrpSpPr>
          <p:cNvPr id="13" name="7 Grupo"/>
          <p:cNvGrpSpPr>
            <a:grpSpLocks/>
          </p:cNvGrpSpPr>
          <p:nvPr/>
        </p:nvGrpSpPr>
        <p:grpSpPr bwMode="auto">
          <a:xfrm>
            <a:off x="0" y="1643050"/>
            <a:ext cx="8929719" cy="4714908"/>
            <a:chOff x="357158" y="1857363"/>
            <a:chExt cx="8497799" cy="4359512"/>
          </a:xfrm>
          <a:effectLst>
            <a:outerShdw blurRad="50800" dist="38100" dir="2700000" algn="tl" rotWithShape="0">
              <a:prstClr val="black">
                <a:alpha val="40000"/>
              </a:prstClr>
            </a:outerShdw>
          </a:effectLst>
        </p:grpSpPr>
        <p:sp>
          <p:nvSpPr>
            <p:cNvPr id="18" name="17 Rectángulo redondeado"/>
            <p:cNvSpPr/>
            <p:nvPr/>
          </p:nvSpPr>
          <p:spPr>
            <a:xfrm>
              <a:off x="357158" y="1857363"/>
              <a:ext cx="8497799" cy="4359512"/>
            </a:xfrm>
            <a:prstGeom prst="roundRect">
              <a:avLst/>
            </a:prstGeom>
            <a:solidFill>
              <a:schemeClr val="bg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571418"/>
                <a:satOff val="5874"/>
                <a:lumOff val="-16274"/>
                <a:alphaOff val="0"/>
              </a:schemeClr>
            </a:fillRef>
            <a:effectRef idx="2">
              <a:schemeClr val="accent5">
                <a:hueOff val="2571418"/>
                <a:satOff val="5874"/>
                <a:lumOff val="-16274"/>
                <a:alphaOff val="0"/>
              </a:schemeClr>
            </a:effectRef>
            <a:fontRef idx="minor">
              <a:schemeClr val="lt1"/>
            </a:fontRef>
          </p:style>
        </p:sp>
        <p:sp>
          <p:nvSpPr>
            <p:cNvPr id="15" name="14 Rectángulo"/>
            <p:cNvSpPr/>
            <p:nvPr/>
          </p:nvSpPr>
          <p:spPr>
            <a:xfrm>
              <a:off x="642910" y="2055523"/>
              <a:ext cx="7858180" cy="3856022"/>
            </a:xfrm>
            <a:prstGeom prst="rect">
              <a:avLst/>
            </a:prstGeom>
            <a:solidFill>
              <a:schemeClr val="bg1"/>
            </a:solidFill>
          </p:spPr>
          <p:txBody>
            <a:bodyPr wrap="square">
              <a:spAutoFit/>
            </a:bodyPr>
            <a:lstStyle/>
            <a:p>
              <a:pPr>
                <a:spcBef>
                  <a:spcPts val="600"/>
                </a:spcBef>
                <a:defRPr/>
              </a:pPr>
              <a:r>
                <a:rPr lang="en-US" sz="2000" i="1" dirty="0">
                  <a:solidFill>
                    <a:srgbClr val="000000"/>
                  </a:solidFill>
                  <a:latin typeface="Candara" pitchFamily="34" charset="0"/>
                </a:rPr>
                <a:t>Para </a:t>
              </a:r>
              <a:r>
                <a:rPr lang="es-ES" sz="2000" i="1" dirty="0">
                  <a:solidFill>
                    <a:srgbClr val="000000"/>
                  </a:solidFill>
                  <a:latin typeface="Candara" pitchFamily="34" charset="0"/>
                </a:rPr>
                <a:t>ello</a:t>
              </a:r>
              <a:r>
                <a:rPr lang="en-US" sz="2000" i="1" dirty="0">
                  <a:solidFill>
                    <a:srgbClr val="000000"/>
                  </a:solidFill>
                  <a:latin typeface="Candara" pitchFamily="34" charset="0"/>
                </a:rPr>
                <a:t>:</a:t>
              </a:r>
              <a:endParaRPr lang="es-ES" sz="2000" i="1" dirty="0">
                <a:solidFill>
                  <a:srgbClr val="000000"/>
                </a:solidFill>
                <a:latin typeface="Candara" pitchFamily="34" charset="0"/>
              </a:endParaRPr>
            </a:p>
            <a:p>
              <a:pPr marL="720725" indent="-263525">
                <a:spcBef>
                  <a:spcPts val="600"/>
                </a:spcBef>
                <a:buFont typeface="Wingdings" pitchFamily="2" charset="2"/>
                <a:buChar char="§"/>
                <a:defRPr/>
              </a:pPr>
              <a:r>
                <a:rPr lang="es-ES" sz="2000" i="1" dirty="0">
                  <a:solidFill>
                    <a:srgbClr val="000000"/>
                  </a:solidFill>
                  <a:latin typeface="Candara" pitchFamily="34" charset="0"/>
                </a:rPr>
                <a:t>Nuestras actividades se llevarán a cabo racionalizando el uso de los recursos necesarios en todas sus formas, minimizando los impactos ambientales generados.</a:t>
              </a:r>
            </a:p>
            <a:p>
              <a:pPr marL="720725" indent="-263525">
                <a:spcBef>
                  <a:spcPts val="600"/>
                </a:spcBef>
                <a:buFont typeface="Wingdings" pitchFamily="2" charset="2"/>
                <a:buChar char="§"/>
                <a:defRPr/>
              </a:pPr>
              <a:r>
                <a:rPr lang="es-ES" sz="2000" i="1" dirty="0">
                  <a:solidFill>
                    <a:srgbClr val="000000"/>
                  </a:solidFill>
                  <a:latin typeface="Candara" pitchFamily="34" charset="0"/>
                </a:rPr>
                <a:t>Se realizará el seguimiento y monitoreo del Sistema de Gestión Ambiental Integral a través de metas, objetivos y programas con el fin de medir su eficiencia.</a:t>
              </a:r>
            </a:p>
            <a:p>
              <a:pPr marL="720725" indent="-263525">
                <a:spcBef>
                  <a:spcPts val="600"/>
                </a:spcBef>
                <a:buFont typeface="Wingdings" pitchFamily="2" charset="2"/>
                <a:buChar char="§"/>
                <a:defRPr/>
              </a:pPr>
              <a:r>
                <a:rPr lang="es-ES" sz="2000" i="1" dirty="0">
                  <a:solidFill>
                    <a:srgbClr val="000000"/>
                  </a:solidFill>
                  <a:latin typeface="Candara" pitchFamily="34" charset="0"/>
                </a:rPr>
                <a:t>Mantendrá un sistema de comunicación y colaboración con las partes interesadas tanto internas como externas.</a:t>
              </a:r>
            </a:p>
            <a:p>
              <a:pPr marL="720725" indent="-263525">
                <a:spcBef>
                  <a:spcPts val="600"/>
                </a:spcBef>
                <a:buFont typeface="Wingdings" pitchFamily="2" charset="2"/>
                <a:buChar char="§"/>
                <a:defRPr/>
              </a:pPr>
              <a:r>
                <a:rPr lang="es-ES" sz="2000" i="1" dirty="0">
                  <a:solidFill>
                    <a:srgbClr val="000000"/>
                  </a:solidFill>
                  <a:latin typeface="Candara" pitchFamily="34" charset="0"/>
                </a:rPr>
                <a:t>Nuestra política será de conocimiento de la comunidad universitaria y estará disponible al público interesado.</a:t>
              </a:r>
            </a:p>
            <a:p>
              <a:pPr algn="just">
                <a:spcBef>
                  <a:spcPts val="600"/>
                </a:spcBef>
                <a:spcAft>
                  <a:spcPts val="600"/>
                </a:spcAft>
                <a:defRPr/>
              </a:pPr>
              <a:endParaRPr lang="es-ES" sz="2000" i="1" dirty="0">
                <a:solidFill>
                  <a:srgbClr val="000000"/>
                </a:solidFill>
                <a:latin typeface="Candara" pitchFamily="34" charset="0"/>
              </a:endParaRPr>
            </a:p>
          </p:txBody>
        </p:sp>
      </p:grpSp>
      <p:sp>
        <p:nvSpPr>
          <p:cNvPr id="20" name="19 CuadroTexto"/>
          <p:cNvSpPr txBox="1"/>
          <p:nvPr/>
        </p:nvSpPr>
        <p:spPr>
          <a:xfrm>
            <a:off x="5148064" y="5589240"/>
            <a:ext cx="3672408" cy="369332"/>
          </a:xfrm>
          <a:prstGeom prst="rect">
            <a:avLst/>
          </a:prstGeom>
          <a:noFill/>
        </p:spPr>
        <p:txBody>
          <a:bodyPr wrap="square" rtlCol="0">
            <a:spAutoFit/>
          </a:bodyPr>
          <a:lstStyle/>
          <a:p>
            <a:pPr algn="r"/>
            <a:r>
              <a:rPr lang="es-CR" i="1" dirty="0" smtClean="0">
                <a:latin typeface="Calibri" pitchFamily="34" charset="0"/>
                <a:cs typeface="Calibri" pitchFamily="34" charset="0"/>
              </a:rPr>
              <a:t>Rectoría, 5 de Junio de 2009</a:t>
            </a:r>
            <a:endParaRPr lang="es-CR" i="1" dirty="0">
              <a:latin typeface="Calibri" pitchFamily="34" charset="0"/>
              <a:cs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Aspectos Ambientales</a:t>
            </a:r>
            <a:endParaRPr lang="en-US" sz="2800" dirty="0">
              <a:solidFill>
                <a:srgbClr val="009AD0"/>
              </a:solidFill>
            </a:endParaRPr>
          </a:p>
        </p:txBody>
      </p:sp>
      <p:sp>
        <p:nvSpPr>
          <p:cNvPr id="4" name="3 Marcador de contenido"/>
          <p:cNvSpPr>
            <a:spLocks noGrp="1"/>
          </p:cNvSpPr>
          <p:nvPr>
            <p:ph sz="half" idx="1"/>
          </p:nvPr>
        </p:nvSpPr>
        <p:spPr>
          <a:xfrm>
            <a:off x="685800" y="1571612"/>
            <a:ext cx="3457572" cy="4322762"/>
          </a:xfrm>
        </p:spPr>
        <p:txBody>
          <a:bodyPr/>
          <a:lstStyle/>
          <a:p>
            <a:pPr algn="just"/>
            <a:r>
              <a:rPr lang="es-ES" sz="2200" dirty="0" smtClean="0"/>
              <a:t>Establecimiento  y validación de la metodología para identificación y evaluación de aspectos ambientales</a:t>
            </a:r>
          </a:p>
          <a:p>
            <a:pPr algn="just"/>
            <a:endParaRPr lang="es-ES" sz="2200" dirty="0" smtClean="0"/>
          </a:p>
          <a:p>
            <a:pPr algn="just"/>
            <a:r>
              <a:rPr lang="es-ES" sz="2200" dirty="0" smtClean="0"/>
              <a:t>Aplicada a </a:t>
            </a:r>
            <a:r>
              <a:rPr lang="es-ES" sz="2200" b="1" u="sng" dirty="0" smtClean="0"/>
              <a:t>23 unidades </a:t>
            </a:r>
            <a:r>
              <a:rPr lang="es-ES" sz="2200" dirty="0" smtClean="0"/>
              <a:t>de la sede Rodrigo Facio</a:t>
            </a:r>
          </a:p>
          <a:p>
            <a:pPr algn="just">
              <a:buNone/>
            </a:pPr>
            <a:endParaRPr lang="en-US" sz="2200" dirty="0"/>
          </a:p>
        </p:txBody>
      </p:sp>
      <p:sp>
        <p:nvSpPr>
          <p:cNvPr id="5" name="4 Marcador de contenido"/>
          <p:cNvSpPr>
            <a:spLocks noGrp="1"/>
          </p:cNvSpPr>
          <p:nvPr>
            <p:ph sz="half" idx="2"/>
          </p:nvPr>
        </p:nvSpPr>
        <p:spPr>
          <a:xfrm>
            <a:off x="4648200" y="1571612"/>
            <a:ext cx="3810000" cy="4322762"/>
          </a:xfrm>
        </p:spPr>
        <p:txBody>
          <a:bodyPr/>
          <a:lstStyle/>
          <a:p>
            <a:pPr algn="just"/>
            <a:r>
              <a:rPr lang="es-ES" sz="2200" dirty="0" smtClean="0"/>
              <a:t>Algunos aspectos ambientales significativos:</a:t>
            </a:r>
          </a:p>
          <a:p>
            <a:pPr lvl="1" algn="just"/>
            <a:r>
              <a:rPr lang="es-ES" sz="2000" dirty="0" smtClean="0"/>
              <a:t>Generación de aguas residuales</a:t>
            </a:r>
          </a:p>
          <a:p>
            <a:pPr lvl="1" algn="just"/>
            <a:r>
              <a:rPr lang="es-ES" sz="2000" dirty="0" smtClean="0"/>
              <a:t>Generación y gestión de residuos sólidos (ordinarios, especiales)</a:t>
            </a:r>
          </a:p>
          <a:p>
            <a:pPr lvl="1" algn="just"/>
            <a:r>
              <a:rPr lang="es-ES" sz="2000" dirty="0" smtClean="0"/>
              <a:t>Generación y gestión de residuos líquidos</a:t>
            </a:r>
          </a:p>
          <a:p>
            <a:pPr lvl="1" algn="just"/>
            <a:r>
              <a:rPr lang="es-ES" sz="2000" dirty="0" smtClean="0"/>
              <a:t>Almacenamiento de reactivos químicos y gestión de residuos químicos</a:t>
            </a:r>
          </a:p>
          <a:p>
            <a:pPr lvl="1" algn="just"/>
            <a:r>
              <a:rPr lang="es-ES" sz="2000" dirty="0" smtClean="0"/>
              <a:t>Contaminación del aire en espacios de trabajo</a:t>
            </a:r>
            <a:endParaRPr 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Título"/>
          <p:cNvSpPr>
            <a:spLocks noGrp="1"/>
          </p:cNvSpPr>
          <p:nvPr>
            <p:ph type="title"/>
          </p:nvPr>
        </p:nvSpPr>
        <p:spPr>
          <a:xfrm>
            <a:off x="685800" y="428604"/>
            <a:ext cx="7772400" cy="785813"/>
          </a:xfrm>
        </p:spPr>
        <p:txBody>
          <a:bodyPr/>
          <a:lstStyle/>
          <a:p>
            <a:pPr eaLnBrk="1" hangingPunct="1"/>
            <a:r>
              <a:rPr lang="es-ES" sz="2800" dirty="0" smtClean="0">
                <a:solidFill>
                  <a:srgbClr val="009AD0"/>
                </a:solidFill>
              </a:rPr>
              <a:t>Gestión de Desechos</a:t>
            </a:r>
            <a:endParaRPr lang="es-CR" sz="2800" dirty="0" smtClean="0">
              <a:solidFill>
                <a:srgbClr val="009AD0"/>
              </a:solidFill>
            </a:endParaRPr>
          </a:p>
        </p:txBody>
      </p:sp>
      <p:sp>
        <p:nvSpPr>
          <p:cNvPr id="8195" name="7 Marcador de contenido"/>
          <p:cNvSpPr>
            <a:spLocks noGrp="1"/>
          </p:cNvSpPr>
          <p:nvPr>
            <p:ph sz="half" idx="1"/>
          </p:nvPr>
        </p:nvSpPr>
        <p:spPr>
          <a:xfrm>
            <a:off x="357158" y="1357299"/>
            <a:ext cx="3810000" cy="571504"/>
          </a:xfrm>
        </p:spPr>
        <p:txBody>
          <a:bodyPr/>
          <a:lstStyle/>
          <a:p>
            <a:pPr eaLnBrk="1" hangingPunct="1"/>
            <a:r>
              <a:rPr lang="es-MX" sz="2000" dirty="0" smtClean="0"/>
              <a:t>Documentación:</a:t>
            </a:r>
          </a:p>
          <a:p>
            <a:pPr eaLnBrk="1" hangingPunct="1"/>
            <a:endParaRPr lang="es-MX" sz="2000" dirty="0" smtClean="0"/>
          </a:p>
          <a:p>
            <a:pPr eaLnBrk="1" hangingPunct="1"/>
            <a:endParaRPr lang="es-MX" sz="2000" dirty="0" smtClean="0"/>
          </a:p>
          <a:p>
            <a:pPr eaLnBrk="1" hangingPunct="1"/>
            <a:endParaRPr lang="es-MX" sz="2000" dirty="0" smtClean="0"/>
          </a:p>
          <a:p>
            <a:pPr eaLnBrk="1" hangingPunct="1"/>
            <a:endParaRPr lang="es-MX" sz="2000" dirty="0" smtClean="0"/>
          </a:p>
          <a:p>
            <a:pPr algn="just" eaLnBrk="1" hangingPunct="1">
              <a:spcBef>
                <a:spcPts val="600"/>
              </a:spcBef>
              <a:spcAft>
                <a:spcPts val="600"/>
              </a:spcAft>
              <a:buClr>
                <a:schemeClr val="bg1"/>
              </a:buClr>
            </a:pPr>
            <a:endParaRPr lang="es-ES" sz="1800" dirty="0" smtClean="0"/>
          </a:p>
          <a:p>
            <a:pPr eaLnBrk="1" hangingPunct="1"/>
            <a:endParaRPr lang="es-ES" dirty="0" smtClean="0"/>
          </a:p>
        </p:txBody>
      </p:sp>
      <p:sp>
        <p:nvSpPr>
          <p:cNvPr id="13" name="12 Rectángulo"/>
          <p:cNvSpPr/>
          <p:nvPr/>
        </p:nvSpPr>
        <p:spPr>
          <a:xfrm>
            <a:off x="3881406" y="1363792"/>
            <a:ext cx="3929063" cy="707886"/>
          </a:xfrm>
          <a:prstGeom prst="rect">
            <a:avLst/>
          </a:prstGeom>
        </p:spPr>
        <p:txBody>
          <a:bodyPr>
            <a:spAutoFit/>
          </a:bodyPr>
          <a:lstStyle/>
          <a:p>
            <a:pPr marL="342900" indent="-342900">
              <a:spcBef>
                <a:spcPct val="20000"/>
              </a:spcBef>
              <a:buFontTx/>
              <a:buChar char="•"/>
              <a:defRPr/>
            </a:pPr>
            <a:r>
              <a:rPr lang="es-ES" sz="2000" kern="0" dirty="0">
                <a:solidFill>
                  <a:srgbClr val="000000"/>
                </a:solidFill>
                <a:latin typeface="Candara" pitchFamily="34" charset="0"/>
              </a:rPr>
              <a:t>Plan Institucional de Manejo de Desechos:</a:t>
            </a:r>
          </a:p>
        </p:txBody>
      </p:sp>
      <p:sp>
        <p:nvSpPr>
          <p:cNvPr id="26" name="25 Rectángulo redondeado"/>
          <p:cNvSpPr/>
          <p:nvPr/>
        </p:nvSpPr>
        <p:spPr>
          <a:xfrm>
            <a:off x="571442" y="2714621"/>
            <a:ext cx="3143272" cy="3143271"/>
          </a:xfrm>
          <a:prstGeom prst="roundRect">
            <a:avLst>
              <a:gd name="adj" fmla="val 1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rot lat="0" lon="0" rev="0"/>
            </a:camera>
            <a:lightRig rig="threePt" dir="t">
              <a:rot lat="0" lon="0" rev="1200000"/>
            </a:lightRig>
          </a:scene3d>
        </p:spPr>
        <p:txBody>
          <a:bodyPr/>
          <a:lstStyle/>
          <a:p>
            <a:pPr defTabSz="711200">
              <a:lnSpc>
                <a:spcPct val="150000"/>
              </a:lnSpc>
              <a:spcAft>
                <a:spcPct val="35000"/>
              </a:spcAft>
              <a:defRPr/>
            </a:pPr>
            <a:r>
              <a:rPr lang="es-MX" sz="1600" b="1" kern="0" dirty="0">
                <a:solidFill>
                  <a:sysClr val="windowText" lastClr="000000"/>
                </a:solidFill>
                <a:latin typeface="Candara" pitchFamily="34" charset="0"/>
              </a:rPr>
              <a:t>Instructivos</a:t>
            </a:r>
            <a:endParaRPr lang="es-ES" sz="1600" b="1" kern="0" dirty="0">
              <a:solidFill>
                <a:sysClr val="windowText" lastClr="000000"/>
              </a:solidFill>
              <a:latin typeface="Candara" pitchFamily="34" charset="0"/>
            </a:endParaRPr>
          </a:p>
          <a:p>
            <a:pPr marL="114300" lvl="1" indent="-114300" defTabSz="622300">
              <a:lnSpc>
                <a:spcPct val="150000"/>
              </a:lnSpc>
              <a:spcAft>
                <a:spcPct val="15000"/>
              </a:spcAft>
              <a:buFontTx/>
              <a:buChar char="••"/>
              <a:defRPr/>
            </a:pPr>
            <a:r>
              <a:rPr lang="es-ES" sz="1400" kern="0" dirty="0">
                <a:solidFill>
                  <a:sysClr val="windowText" lastClr="000000"/>
                </a:solidFill>
                <a:latin typeface="Candara" pitchFamily="34" charset="0"/>
              </a:rPr>
              <a:t>  Residuos Sólidos Biodegradables</a:t>
            </a:r>
          </a:p>
          <a:p>
            <a:pPr marL="114300" lvl="1" indent="-114300" defTabSz="622300">
              <a:lnSpc>
                <a:spcPct val="150000"/>
              </a:lnSpc>
              <a:spcAft>
                <a:spcPct val="15000"/>
              </a:spcAft>
              <a:buFontTx/>
              <a:buChar char="••"/>
              <a:defRPr/>
            </a:pPr>
            <a:r>
              <a:rPr lang="es-ES" sz="1400" kern="0" dirty="0">
                <a:solidFill>
                  <a:sysClr val="windowText" lastClr="000000"/>
                </a:solidFill>
                <a:latin typeface="Candara" pitchFamily="34" charset="0"/>
              </a:rPr>
              <a:t>  Residuos Sólidos Reciclables</a:t>
            </a:r>
          </a:p>
          <a:p>
            <a:pPr marL="114300" lvl="1" indent="-114300" defTabSz="622300">
              <a:lnSpc>
                <a:spcPct val="150000"/>
              </a:lnSpc>
              <a:spcAft>
                <a:spcPct val="15000"/>
              </a:spcAft>
              <a:buFontTx/>
              <a:buChar char="••"/>
              <a:defRPr/>
            </a:pPr>
            <a:r>
              <a:rPr lang="es-ES" sz="1400" kern="0" dirty="0">
                <a:solidFill>
                  <a:sysClr val="windowText" lastClr="000000"/>
                </a:solidFill>
                <a:latin typeface="Candara" pitchFamily="34" charset="0"/>
              </a:rPr>
              <a:t>  Residuos Sólidos </a:t>
            </a:r>
            <a:r>
              <a:rPr lang="es-ES" sz="1400" kern="0" dirty="0" err="1">
                <a:solidFill>
                  <a:sysClr val="windowText" lastClr="000000"/>
                </a:solidFill>
                <a:latin typeface="Candara" pitchFamily="34" charset="0"/>
              </a:rPr>
              <a:t>Bioinfecciosos</a:t>
            </a:r>
            <a:endParaRPr lang="es-ES" sz="1400" kern="0" dirty="0">
              <a:solidFill>
                <a:sysClr val="windowText" lastClr="000000"/>
              </a:solidFill>
              <a:latin typeface="Candara" pitchFamily="34" charset="0"/>
            </a:endParaRPr>
          </a:p>
          <a:p>
            <a:pPr marL="114300" lvl="1" indent="-114300" defTabSz="622300">
              <a:lnSpc>
                <a:spcPct val="150000"/>
              </a:lnSpc>
              <a:spcAft>
                <a:spcPct val="15000"/>
              </a:spcAft>
              <a:buFontTx/>
              <a:buChar char="••"/>
              <a:defRPr/>
            </a:pPr>
            <a:r>
              <a:rPr lang="es-ES" sz="1400" kern="0" dirty="0">
                <a:solidFill>
                  <a:sysClr val="windowText" lastClr="000000"/>
                </a:solidFill>
                <a:latin typeface="Candara" pitchFamily="34" charset="0"/>
              </a:rPr>
              <a:t>  Residuos Sólidos Radioactivos</a:t>
            </a:r>
          </a:p>
          <a:p>
            <a:pPr marL="114300" lvl="1" indent="-114300" defTabSz="622300">
              <a:lnSpc>
                <a:spcPct val="150000"/>
              </a:lnSpc>
              <a:spcAft>
                <a:spcPct val="15000"/>
              </a:spcAft>
              <a:buFontTx/>
              <a:buChar char="••"/>
              <a:defRPr/>
            </a:pPr>
            <a:r>
              <a:rPr lang="es-ES" sz="1400" kern="0" dirty="0">
                <a:solidFill>
                  <a:sysClr val="windowText" lastClr="000000"/>
                </a:solidFill>
                <a:latin typeface="Candara" pitchFamily="34" charset="0"/>
              </a:rPr>
              <a:t>  Residuos </a:t>
            </a:r>
            <a:r>
              <a:rPr lang="es-ES" sz="1400" kern="0" dirty="0" smtClean="0">
                <a:solidFill>
                  <a:sysClr val="windowText" lastClr="000000"/>
                </a:solidFill>
                <a:latin typeface="Candara" pitchFamily="34" charset="0"/>
              </a:rPr>
              <a:t>Químicos</a:t>
            </a:r>
          </a:p>
          <a:p>
            <a:pPr marL="114300" lvl="1" indent="-114300" defTabSz="622300">
              <a:lnSpc>
                <a:spcPct val="150000"/>
              </a:lnSpc>
              <a:spcAft>
                <a:spcPct val="15000"/>
              </a:spcAft>
              <a:buFontTx/>
              <a:buChar char="••"/>
              <a:defRPr/>
            </a:pPr>
            <a:r>
              <a:rPr lang="es-ES" sz="1400" kern="0" dirty="0" smtClean="0">
                <a:solidFill>
                  <a:sysClr val="windowText" lastClr="000000"/>
                </a:solidFill>
                <a:latin typeface="Candara" pitchFamily="34" charset="0"/>
              </a:rPr>
              <a:t>Lámparas fluorescentes</a:t>
            </a:r>
            <a:endParaRPr lang="es-ES" sz="1400" kern="0" dirty="0">
              <a:solidFill>
                <a:sysClr val="windowText" lastClr="000000"/>
              </a:solidFill>
              <a:latin typeface="Candara" pitchFamily="34" charset="0"/>
            </a:endParaRPr>
          </a:p>
          <a:p>
            <a:pPr marL="114300" lvl="1" indent="-114300" defTabSz="622300">
              <a:lnSpc>
                <a:spcPct val="150000"/>
              </a:lnSpc>
              <a:spcAft>
                <a:spcPct val="15000"/>
              </a:spcAft>
              <a:buFontTx/>
              <a:buChar char="••"/>
              <a:defRPr/>
            </a:pPr>
            <a:r>
              <a:rPr lang="es-ES" sz="1400" kern="0" noProof="1">
                <a:solidFill>
                  <a:sysClr val="windowText" lastClr="000000"/>
                </a:solidFill>
                <a:latin typeface="Candara" pitchFamily="34" charset="0"/>
              </a:rPr>
              <a:t>   Residuos Electrónicos </a:t>
            </a:r>
            <a:r>
              <a:rPr lang="es-ES" sz="1400" kern="0" noProof="1" smtClean="0">
                <a:solidFill>
                  <a:sysClr val="windowText" lastClr="000000"/>
                </a:solidFill>
                <a:latin typeface="Candara" pitchFamily="34" charset="0"/>
              </a:rPr>
              <a:t>*</a:t>
            </a:r>
            <a:endParaRPr lang="es-ES" sz="1400" kern="0" noProof="1">
              <a:solidFill>
                <a:sysClr val="windowText" lastClr="000000"/>
              </a:solidFill>
              <a:latin typeface="Candara" pitchFamily="34" charset="0"/>
            </a:endParaRPr>
          </a:p>
        </p:txBody>
      </p:sp>
      <p:grpSp>
        <p:nvGrpSpPr>
          <p:cNvPr id="2" name="16 Grupo"/>
          <p:cNvGrpSpPr/>
          <p:nvPr/>
        </p:nvGrpSpPr>
        <p:grpSpPr>
          <a:xfrm>
            <a:off x="571472" y="1857364"/>
            <a:ext cx="3134524" cy="857256"/>
            <a:chOff x="0" y="4"/>
            <a:chExt cx="6606540" cy="1180834"/>
          </a:xfrm>
          <a:scene3d>
            <a:camera prst="orthographicFront">
              <a:rot lat="0" lon="0" rev="0"/>
            </a:camera>
            <a:lightRig rig="threePt" dir="t">
              <a:rot lat="0" lon="0" rev="1200000"/>
            </a:lightRig>
          </a:scene3d>
        </p:grpSpPr>
        <p:sp>
          <p:nvSpPr>
            <p:cNvPr id="28" name="27 Rectángulo redondeado"/>
            <p:cNvSpPr/>
            <p:nvPr/>
          </p:nvSpPr>
          <p:spPr>
            <a:xfrm>
              <a:off x="0" y="4"/>
              <a:ext cx="6606540" cy="1180834"/>
            </a:xfrm>
            <a:prstGeom prst="roundRect">
              <a:avLst>
                <a:gd name="adj" fmla="val 1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28 Rectángulo"/>
            <p:cNvSpPr/>
            <p:nvPr/>
          </p:nvSpPr>
          <p:spPr>
            <a:xfrm>
              <a:off x="34584" y="34589"/>
              <a:ext cx="6415548" cy="111166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60960" tIns="60960" rIns="60960" bIns="60960" spcCol="1270" anchor="ctr"/>
            <a:lstStyle/>
            <a:p>
              <a:pPr marL="114300" lvl="1" indent="-114300" algn="ctr" defTabSz="622300">
                <a:lnSpc>
                  <a:spcPct val="90000"/>
                </a:lnSpc>
                <a:spcBef>
                  <a:spcPts val="600"/>
                </a:spcBef>
                <a:spcAft>
                  <a:spcPct val="15000"/>
                </a:spcAft>
                <a:defRPr/>
              </a:pPr>
              <a:r>
                <a:rPr lang="es-ES" sz="1600" b="1" kern="0" dirty="0">
                  <a:solidFill>
                    <a:sysClr val="window" lastClr="FFFFFF"/>
                  </a:solidFill>
                  <a:latin typeface="Candara" pitchFamily="34" charset="0"/>
                </a:rPr>
                <a:t>Procedimiento para la Gestión de los </a:t>
              </a:r>
              <a:r>
                <a:rPr lang="es-ES" sz="1600" b="1" kern="0" dirty="0" smtClean="0">
                  <a:solidFill>
                    <a:sysClr val="window" lastClr="FFFFFF"/>
                  </a:solidFill>
                  <a:latin typeface="Candara" pitchFamily="34" charset="0"/>
                </a:rPr>
                <a:t>Residuos</a:t>
              </a:r>
              <a:endParaRPr lang="es-ES" sz="1600" b="1" kern="0" dirty="0">
                <a:solidFill>
                  <a:sysClr val="window" lastClr="FFFFFF"/>
                </a:solidFill>
                <a:latin typeface="Candara" pitchFamily="34" charset="0"/>
              </a:endParaRPr>
            </a:p>
          </p:txBody>
        </p:sp>
      </p:grpSp>
      <p:sp>
        <p:nvSpPr>
          <p:cNvPr id="34" name="33 Terminador"/>
          <p:cNvSpPr/>
          <p:nvPr/>
        </p:nvSpPr>
        <p:spPr bwMode="auto">
          <a:xfrm>
            <a:off x="4238596" y="2285992"/>
            <a:ext cx="3500462" cy="857256"/>
          </a:xfrm>
          <a:prstGeom prst="flowChartTerminator">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s-ES" sz="1600" b="1" kern="0" dirty="0">
                <a:solidFill>
                  <a:sysClr val="window" lastClr="FFFFFF"/>
                </a:solidFill>
                <a:latin typeface="Candara" pitchFamily="34" charset="0"/>
              </a:rPr>
              <a:t>Campaña de </a:t>
            </a:r>
            <a:r>
              <a:rPr lang="es-ES" sz="1600" b="1" kern="0" dirty="0" smtClean="0">
                <a:solidFill>
                  <a:sysClr val="window" lastClr="FFFFFF"/>
                </a:solidFill>
                <a:latin typeface="Candara" pitchFamily="34" charset="0"/>
              </a:rPr>
              <a:t>capacitación para Sensibilización y Educación </a:t>
            </a:r>
            <a:endParaRPr lang="es-CR" sz="1600" b="1" kern="0" dirty="0">
              <a:solidFill>
                <a:sysClr val="window" lastClr="FFFFFF"/>
              </a:solidFill>
              <a:latin typeface="Candara" pitchFamily="34" charset="0"/>
            </a:endParaRPr>
          </a:p>
        </p:txBody>
      </p:sp>
      <p:sp>
        <p:nvSpPr>
          <p:cNvPr id="35" name="34 Terminador"/>
          <p:cNvSpPr/>
          <p:nvPr/>
        </p:nvSpPr>
        <p:spPr bwMode="auto">
          <a:xfrm>
            <a:off x="4238596" y="4286256"/>
            <a:ext cx="3500462" cy="857256"/>
          </a:xfrm>
          <a:prstGeom prst="flowChartTerminator">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s-ES" sz="1600" b="1" kern="0" dirty="0" smtClean="0">
                <a:solidFill>
                  <a:sysClr val="window" lastClr="FFFFFF"/>
                </a:solidFill>
                <a:latin typeface="Candara" pitchFamily="34" charset="0"/>
              </a:rPr>
              <a:t>Infraestructura externa e interna en el Campus</a:t>
            </a:r>
          </a:p>
        </p:txBody>
      </p:sp>
      <p:sp>
        <p:nvSpPr>
          <p:cNvPr id="36" name="35 Terminador"/>
          <p:cNvSpPr/>
          <p:nvPr/>
        </p:nvSpPr>
        <p:spPr bwMode="auto">
          <a:xfrm>
            <a:off x="4238596" y="5286388"/>
            <a:ext cx="3500462" cy="857256"/>
          </a:xfrm>
          <a:prstGeom prst="flowChartTerminator">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s-ES" sz="1600" b="1" kern="0" dirty="0" smtClean="0">
                <a:solidFill>
                  <a:sysClr val="window" lastClr="FFFFFF"/>
                </a:solidFill>
                <a:latin typeface="Candara" pitchFamily="34" charset="0"/>
              </a:rPr>
              <a:t>Recolección, separación y reciclaje de materiales</a:t>
            </a:r>
          </a:p>
        </p:txBody>
      </p:sp>
      <p:sp>
        <p:nvSpPr>
          <p:cNvPr id="37" name="36 Terminador"/>
          <p:cNvSpPr/>
          <p:nvPr/>
        </p:nvSpPr>
        <p:spPr bwMode="auto">
          <a:xfrm>
            <a:off x="4238596" y="3286124"/>
            <a:ext cx="3500462" cy="857256"/>
          </a:xfrm>
          <a:prstGeom prst="flowChartTerminator">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r>
              <a:rPr lang="es-ES" sz="1600" b="1" kern="0" dirty="0">
                <a:solidFill>
                  <a:sysClr val="window" lastClr="FFFFFF"/>
                </a:solidFill>
                <a:latin typeface="Candara" pitchFamily="34" charset="0"/>
              </a:rPr>
              <a:t>Campaña de </a:t>
            </a:r>
            <a:r>
              <a:rPr lang="es-ES" sz="1600" b="1" kern="0" dirty="0" smtClean="0">
                <a:solidFill>
                  <a:sysClr val="window" lastClr="FFFFFF"/>
                </a:solidFill>
                <a:latin typeface="Candara" pitchFamily="34" charset="0"/>
              </a:rPr>
              <a:t> divulgación para  Sensibilización e Información </a:t>
            </a:r>
            <a:endParaRPr lang="es-CR" sz="1600" b="1" kern="0" dirty="0">
              <a:solidFill>
                <a:sysClr val="window" lastClr="FFFFFF"/>
              </a:solidFill>
              <a:latin typeface="Candara" pitchFamily="34" charset="0"/>
            </a:endParaRPr>
          </a:p>
        </p:txBody>
      </p:sp>
      <p:pic>
        <p:nvPicPr>
          <p:cNvPr id="38" name="Picture 16" descr="Sin-título-1"/>
          <p:cNvPicPr>
            <a:picLocks noChangeAspect="1" noChangeArrowheads="1"/>
          </p:cNvPicPr>
          <p:nvPr/>
        </p:nvPicPr>
        <p:blipFill>
          <a:blip r:embed="rId3" cstate="print"/>
          <a:srcRect/>
          <a:stretch>
            <a:fillRect/>
          </a:stretch>
        </p:blipFill>
        <p:spPr bwMode="auto">
          <a:xfrm>
            <a:off x="7786710" y="4929174"/>
            <a:ext cx="1461974" cy="19288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000"/>
                                        <p:tgtEl>
                                          <p:spTgt spid="36"/>
                                        </p:tgtEl>
                                      </p:cBhvr>
                                    </p:animEffect>
                                  </p:childTnLst>
                                </p:cTn>
                              </p:par>
                              <p:par>
                                <p:cTn id="11" presetID="9"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1000"/>
                                        <p:tgtEl>
                                          <p:spTgt spid="35"/>
                                        </p:tgtEl>
                                      </p:cBhvr>
                                    </p:animEffect>
                                  </p:childTnLst>
                                </p:cTn>
                              </p:par>
                              <p:par>
                                <p:cTn id="14" presetID="9"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1000"/>
                                        <p:tgtEl>
                                          <p:spTgt spid="34"/>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Título"/>
          <p:cNvSpPr>
            <a:spLocks noGrp="1"/>
          </p:cNvSpPr>
          <p:nvPr>
            <p:ph type="title"/>
          </p:nvPr>
        </p:nvSpPr>
        <p:spPr>
          <a:xfrm>
            <a:off x="457200" y="417513"/>
            <a:ext cx="8229600" cy="868362"/>
          </a:xfrm>
        </p:spPr>
        <p:txBody>
          <a:bodyPr/>
          <a:lstStyle/>
          <a:p>
            <a:pPr eaLnBrk="1" hangingPunct="1"/>
            <a:r>
              <a:rPr lang="es-ES" sz="2800" dirty="0" smtClean="0">
                <a:solidFill>
                  <a:srgbClr val="009AD0"/>
                </a:solidFill>
              </a:rPr>
              <a:t>Estudio de las Aguas Residuales</a:t>
            </a:r>
            <a:endParaRPr lang="es-CR" sz="2800" dirty="0" smtClean="0">
              <a:solidFill>
                <a:srgbClr val="009AD0"/>
              </a:solidFill>
            </a:endParaRPr>
          </a:p>
        </p:txBody>
      </p:sp>
      <p:sp>
        <p:nvSpPr>
          <p:cNvPr id="10243" name="4 Marcador de contenido"/>
          <p:cNvSpPr>
            <a:spLocks noGrp="1"/>
          </p:cNvSpPr>
          <p:nvPr>
            <p:ph idx="1"/>
          </p:nvPr>
        </p:nvSpPr>
        <p:spPr>
          <a:xfrm>
            <a:off x="285751" y="1714500"/>
            <a:ext cx="4143374" cy="3214688"/>
          </a:xfrm>
        </p:spPr>
        <p:txBody>
          <a:bodyPr/>
          <a:lstStyle/>
          <a:p>
            <a:pPr eaLnBrk="1" hangingPunct="1"/>
            <a:r>
              <a:rPr lang="es-CR" sz="2200" dirty="0" smtClean="0"/>
              <a:t>Evaluación de edificaciones</a:t>
            </a:r>
          </a:p>
          <a:p>
            <a:pPr lvl="1" eaLnBrk="1" hangingPunct="1"/>
            <a:r>
              <a:rPr lang="es-MX" sz="2000" dirty="0" smtClean="0"/>
              <a:t>Evaluación de descargas de edificios de las tres fincas</a:t>
            </a:r>
            <a:endParaRPr lang="es-ES" sz="2000" dirty="0" smtClean="0"/>
          </a:p>
          <a:p>
            <a:pPr lvl="1" eaLnBrk="1" hangingPunct="1"/>
            <a:r>
              <a:rPr lang="es-MX" sz="2000" dirty="0" smtClean="0"/>
              <a:t>Identificación de conexiones ilícitas y elaboración de cronograma de reparación</a:t>
            </a:r>
            <a:endParaRPr lang="es-ES" sz="2000" dirty="0" smtClean="0"/>
          </a:p>
          <a:p>
            <a:pPr lvl="1" eaLnBrk="1" hangingPunct="1"/>
            <a:r>
              <a:rPr lang="es-MX" sz="2000" dirty="0" smtClean="0"/>
              <a:t>Presentación de reportes operacionales</a:t>
            </a:r>
            <a:endParaRPr lang="es-ES" sz="2000" dirty="0" smtClean="0"/>
          </a:p>
          <a:p>
            <a:pPr lvl="1" eaLnBrk="1" hangingPunct="1"/>
            <a:endParaRPr lang="es-CR" sz="2200" dirty="0" smtClean="0"/>
          </a:p>
          <a:p>
            <a:pPr lvl="1" eaLnBrk="1" hangingPunct="1"/>
            <a:endParaRPr lang="es-CR" sz="2200" dirty="0" smtClean="0"/>
          </a:p>
        </p:txBody>
      </p:sp>
      <p:pic>
        <p:nvPicPr>
          <p:cNvPr id="24581" name="Picture 5"/>
          <p:cNvPicPr>
            <a:picLocks noChangeAspect="1" noChangeArrowheads="1"/>
          </p:cNvPicPr>
          <p:nvPr/>
        </p:nvPicPr>
        <p:blipFill>
          <a:blip r:embed="rId3" cstate="print"/>
          <a:srcRect/>
          <a:stretch>
            <a:fillRect/>
          </a:stretch>
        </p:blipFill>
        <p:spPr bwMode="auto">
          <a:xfrm>
            <a:off x="4857752" y="1714488"/>
            <a:ext cx="3595687" cy="2697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flipH="1">
            <a:off x="571472" y="4857760"/>
            <a:ext cx="7786710" cy="1200329"/>
          </a:xfrm>
          <a:prstGeom prst="rect">
            <a:avLst/>
          </a:prstGeom>
        </p:spPr>
        <p:txBody>
          <a:bodyPr>
            <a:spAutoFit/>
          </a:bodyPr>
          <a:lstStyle/>
          <a:p>
            <a:pPr algn="ctr">
              <a:defRPr/>
            </a:pPr>
            <a:r>
              <a:rPr lang="es-CR" sz="2400" dirty="0">
                <a:ln w="10541" cmpd="sng">
                  <a:solidFill>
                    <a:srgbClr val="00CC99">
                      <a:shade val="88000"/>
                      <a:satMod val="110000"/>
                    </a:srgbClr>
                  </a:solidFill>
                  <a:prstDash val="solid"/>
                </a:ln>
                <a:gradFill>
                  <a:gsLst>
                    <a:gs pos="0">
                      <a:srgbClr val="00CC99">
                        <a:tint val="40000"/>
                        <a:satMod val="250000"/>
                      </a:srgbClr>
                    </a:gs>
                    <a:gs pos="9000">
                      <a:srgbClr val="00CC99">
                        <a:tint val="52000"/>
                        <a:satMod val="300000"/>
                      </a:srgbClr>
                    </a:gs>
                    <a:gs pos="50000">
                      <a:srgbClr val="00CC99">
                        <a:shade val="20000"/>
                        <a:satMod val="300000"/>
                      </a:srgbClr>
                    </a:gs>
                    <a:gs pos="79000">
                      <a:srgbClr val="00CC99">
                        <a:tint val="52000"/>
                        <a:satMod val="300000"/>
                      </a:srgbClr>
                    </a:gs>
                    <a:gs pos="100000">
                      <a:srgbClr val="00CC99">
                        <a:tint val="40000"/>
                        <a:satMod val="250000"/>
                      </a:srgbClr>
                    </a:gs>
                  </a:gsLst>
                  <a:lin ang="5400000"/>
                </a:gradFill>
                <a:latin typeface="Candara" pitchFamily="34" charset="0"/>
              </a:rPr>
              <a:t>Se evidencia necesidad de mejorar la gestión ambiental en las construcciones dentro de las instalaciones de la Universidad.</a:t>
            </a:r>
            <a:endParaRPr lang="es-ES" sz="2400" dirty="0">
              <a:ln w="10541" cmpd="sng">
                <a:solidFill>
                  <a:srgbClr val="00CC99">
                    <a:shade val="88000"/>
                    <a:satMod val="110000"/>
                  </a:srgbClr>
                </a:solidFill>
                <a:prstDash val="solid"/>
              </a:ln>
              <a:gradFill>
                <a:gsLst>
                  <a:gs pos="0">
                    <a:srgbClr val="00CC99">
                      <a:tint val="40000"/>
                      <a:satMod val="250000"/>
                    </a:srgbClr>
                  </a:gs>
                  <a:gs pos="9000">
                    <a:srgbClr val="00CC99">
                      <a:tint val="52000"/>
                      <a:satMod val="300000"/>
                    </a:srgbClr>
                  </a:gs>
                  <a:gs pos="50000">
                    <a:srgbClr val="00CC99">
                      <a:shade val="20000"/>
                      <a:satMod val="300000"/>
                    </a:srgbClr>
                  </a:gs>
                  <a:gs pos="79000">
                    <a:srgbClr val="00CC99">
                      <a:tint val="52000"/>
                      <a:satMod val="300000"/>
                    </a:srgbClr>
                  </a:gs>
                  <a:gs pos="100000">
                    <a:srgbClr val="00CC99">
                      <a:tint val="40000"/>
                      <a:satMod val="250000"/>
                    </a:srgbClr>
                  </a:gs>
                </a:gsLst>
                <a:lin ang="5400000"/>
              </a:gradFill>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549275"/>
            <a:ext cx="7115196" cy="868363"/>
          </a:xfrm>
        </p:spPr>
        <p:txBody>
          <a:bodyPr/>
          <a:lstStyle/>
          <a:p>
            <a:r>
              <a:rPr lang="es-ES" sz="2800" dirty="0" smtClean="0">
                <a:solidFill>
                  <a:srgbClr val="009AD0"/>
                </a:solidFill>
              </a:rPr>
              <a:t>Compras Verdes</a:t>
            </a:r>
            <a:endParaRPr lang="en-US" sz="2800" dirty="0">
              <a:solidFill>
                <a:srgbClr val="009AD0"/>
              </a:solidFill>
            </a:endParaRPr>
          </a:p>
        </p:txBody>
      </p:sp>
      <p:sp>
        <p:nvSpPr>
          <p:cNvPr id="3" name="2 Marcador de contenido"/>
          <p:cNvSpPr>
            <a:spLocks noGrp="1"/>
          </p:cNvSpPr>
          <p:nvPr>
            <p:ph idx="1"/>
          </p:nvPr>
        </p:nvSpPr>
        <p:spPr>
          <a:xfrm>
            <a:off x="685800" y="1857364"/>
            <a:ext cx="7772400" cy="4238636"/>
          </a:xfrm>
        </p:spPr>
        <p:txBody>
          <a:bodyPr/>
          <a:lstStyle/>
          <a:p>
            <a:pPr algn="just">
              <a:spcBef>
                <a:spcPts val="600"/>
              </a:spcBef>
            </a:pPr>
            <a:r>
              <a:rPr lang="es-MX" sz="2000" dirty="0" smtClean="0"/>
              <a:t>Participación en  capacitaciones dirigidas al Sector Público, para promover las “Compras Verdes en el Sector Público”</a:t>
            </a:r>
          </a:p>
          <a:p>
            <a:pPr algn="just">
              <a:spcBef>
                <a:spcPts val="600"/>
              </a:spcBef>
            </a:pPr>
            <a:r>
              <a:rPr lang="es-ES" sz="2000" dirty="0" smtClean="0"/>
              <a:t>2009: conformación de la </a:t>
            </a:r>
            <a:r>
              <a:rPr lang="es-MX" sz="2000" dirty="0" smtClean="0"/>
              <a:t>Comisión Interdisciplinaria de Compras Verdes, quien promueve la </a:t>
            </a:r>
            <a:r>
              <a:rPr lang="es-ES" sz="2000" i="1" dirty="0" smtClean="0"/>
              <a:t>Política de Compras Verdes y </a:t>
            </a:r>
            <a:r>
              <a:rPr lang="es-MX" sz="2000" dirty="0" smtClean="0"/>
              <a:t>el </a:t>
            </a:r>
            <a:r>
              <a:rPr lang="es-MX" sz="2000" i="1" dirty="0" smtClean="0"/>
              <a:t>Plan Interinstitucional de Compras Verdes</a:t>
            </a:r>
            <a:r>
              <a:rPr lang="es-MX" sz="2000" dirty="0" smtClean="0"/>
              <a:t>.</a:t>
            </a:r>
            <a:endParaRPr lang="es-ES" sz="2000" i="1" dirty="0" smtClean="0"/>
          </a:p>
          <a:p>
            <a:pPr algn="just">
              <a:spcBef>
                <a:spcPts val="600"/>
              </a:spcBef>
            </a:pPr>
            <a:r>
              <a:rPr lang="es-ES" sz="2000" dirty="0" smtClean="0"/>
              <a:t>Ejes a desarrollar en el Plan:</a:t>
            </a:r>
            <a:endParaRPr lang="en-US" sz="2000" dirty="0" smtClean="0"/>
          </a:p>
          <a:p>
            <a:pPr lvl="1" algn="just">
              <a:spcBef>
                <a:spcPts val="600"/>
              </a:spcBef>
            </a:pPr>
            <a:r>
              <a:rPr lang="es-CR" sz="1800" dirty="0" smtClean="0"/>
              <a:t>Divulgación de la Política y Plan de Compras Verdes</a:t>
            </a:r>
            <a:endParaRPr lang="en-US" sz="1800" dirty="0" smtClean="0"/>
          </a:p>
          <a:p>
            <a:pPr lvl="1" algn="just">
              <a:spcBef>
                <a:spcPts val="600"/>
              </a:spcBef>
            </a:pPr>
            <a:r>
              <a:rPr lang="es-CR" sz="1800" dirty="0" smtClean="0"/>
              <a:t>Capacitación en el tema a la Comunidad Universitaria</a:t>
            </a:r>
            <a:endParaRPr lang="en-US" sz="1800" dirty="0" smtClean="0"/>
          </a:p>
          <a:p>
            <a:pPr lvl="1" algn="just">
              <a:spcBef>
                <a:spcPts val="600"/>
              </a:spcBef>
            </a:pPr>
            <a:r>
              <a:rPr lang="es-CR" sz="1800" dirty="0" smtClean="0"/>
              <a:t>Introducir el concepto de Compras Verdes, en los procesos de compras de bienes y servicios.</a:t>
            </a:r>
            <a:endParaRPr lang="en-US" sz="1800" dirty="0" smtClean="0"/>
          </a:p>
          <a:p>
            <a:pPr lvl="1" algn="just">
              <a:spcBef>
                <a:spcPts val="600"/>
              </a:spcBef>
            </a:pPr>
            <a:r>
              <a:rPr lang="es-CR" sz="1800" dirty="0" smtClean="0"/>
              <a:t>Creación de incentivos para promocionar las compras verdes en las unidades administrativas, académicas y científicas</a:t>
            </a:r>
          </a:p>
          <a:p>
            <a:pPr algn="just">
              <a:spcBef>
                <a:spcPts val="600"/>
              </a:spcBef>
            </a:pPr>
            <a:r>
              <a:rPr lang="es-CR" sz="2000" dirty="0" smtClean="0"/>
              <a:t>Creación del Catálogo de </a:t>
            </a:r>
            <a:r>
              <a:rPr lang="es-ES" sz="2000" dirty="0" smtClean="0"/>
              <a:t>productos amigables con el ambiente.</a:t>
            </a:r>
            <a:r>
              <a:rPr lang="es-CR" sz="2000" dirty="0" smtClean="0"/>
              <a:t> </a:t>
            </a:r>
            <a:endParaRPr lang="en-US" sz="2000" dirty="0"/>
          </a:p>
        </p:txBody>
      </p:sp>
      <p:pic>
        <p:nvPicPr>
          <p:cNvPr id="5" name="4 Imagen" descr="Logotipo Compras Verdes texto verde 1.jpg"/>
          <p:cNvPicPr>
            <a:picLocks noChangeAspect="1"/>
          </p:cNvPicPr>
          <p:nvPr/>
        </p:nvPicPr>
        <p:blipFill>
          <a:blip r:embed="rId3" cstate="print"/>
          <a:stretch>
            <a:fillRect/>
          </a:stretch>
        </p:blipFill>
        <p:spPr>
          <a:xfrm>
            <a:off x="785786" y="642918"/>
            <a:ext cx="2587076" cy="9286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890588"/>
          </a:xfrm>
        </p:spPr>
        <p:txBody>
          <a:bodyPr/>
          <a:lstStyle/>
          <a:p>
            <a:pPr eaLnBrk="1" hangingPunct="1"/>
            <a:r>
              <a:rPr lang="es-CR" sz="2800" dirty="0" smtClean="0">
                <a:solidFill>
                  <a:srgbClr val="009AD0"/>
                </a:solidFill>
              </a:rPr>
              <a:t>Identificación de Requisitos Legales</a:t>
            </a:r>
            <a:endParaRPr lang="es-ES" sz="2800" dirty="0" smtClean="0">
              <a:solidFill>
                <a:srgbClr val="009AD0"/>
              </a:solidFill>
            </a:endParaRPr>
          </a:p>
        </p:txBody>
      </p:sp>
      <p:sp>
        <p:nvSpPr>
          <p:cNvPr id="7171" name="13 Marcador de contenido"/>
          <p:cNvSpPr>
            <a:spLocks noGrp="1"/>
          </p:cNvSpPr>
          <p:nvPr>
            <p:ph idx="1"/>
          </p:nvPr>
        </p:nvSpPr>
        <p:spPr>
          <a:xfrm>
            <a:off x="357188" y="1643063"/>
            <a:ext cx="8429625" cy="1571625"/>
          </a:xfrm>
        </p:spPr>
        <p:txBody>
          <a:bodyPr/>
          <a:lstStyle/>
          <a:p>
            <a:pPr algn="just" eaLnBrk="1" hangingPunct="1">
              <a:spcBef>
                <a:spcPts val="600"/>
              </a:spcBef>
            </a:pPr>
            <a:r>
              <a:rPr lang="es-CR" sz="2200" dirty="0" smtClean="0"/>
              <a:t>Consultorio Jurídico Ambiental, Facultad de Derecho:</a:t>
            </a:r>
          </a:p>
          <a:p>
            <a:pPr lvl="1" algn="just" eaLnBrk="1" hangingPunct="1">
              <a:spcBef>
                <a:spcPts val="600"/>
              </a:spcBef>
            </a:pPr>
            <a:r>
              <a:rPr lang="es-CR" sz="2000" dirty="0" smtClean="0"/>
              <a:t>Levantamiento del listado de requisitos legales ambientales aplicables a las actividades universitarias.</a:t>
            </a:r>
          </a:p>
          <a:p>
            <a:pPr lvl="1" algn="just" eaLnBrk="1" hangingPunct="1">
              <a:spcBef>
                <a:spcPts val="600"/>
              </a:spcBef>
            </a:pPr>
            <a:r>
              <a:rPr lang="es-CR" sz="2000" dirty="0" smtClean="0"/>
              <a:t>Temas en los que se trabajan:</a:t>
            </a:r>
          </a:p>
        </p:txBody>
      </p:sp>
      <p:graphicFrame>
        <p:nvGraphicFramePr>
          <p:cNvPr id="6" name="5 Diagrama"/>
          <p:cNvGraphicFramePr/>
          <p:nvPr/>
        </p:nvGraphicFramePr>
        <p:xfrm>
          <a:off x="714348" y="3143248"/>
          <a:ext cx="7786742" cy="328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79388" y="2420938"/>
            <a:ext cx="3455987" cy="604837"/>
          </a:xfrm>
          <a:prstGeom prst="rect">
            <a:avLst/>
          </a:prstGeom>
          <a:noFill/>
          <a:ln w="9525">
            <a:noFill/>
            <a:miter lim="800000"/>
            <a:headEnd/>
            <a:tailEnd/>
          </a:ln>
        </p:spPr>
        <p:txBody>
          <a:bodyPr/>
          <a:lstStyle/>
          <a:p>
            <a:pPr marL="342900" indent="-342900" algn="just">
              <a:spcBef>
                <a:spcPct val="20000"/>
              </a:spcBef>
            </a:pPr>
            <a:endParaRPr lang="es-CR" sz="2000">
              <a:solidFill>
                <a:srgbClr val="000000"/>
              </a:solidFill>
              <a:latin typeface="Candara" pitchFamily="34" charset="0"/>
            </a:endParaRPr>
          </a:p>
        </p:txBody>
      </p:sp>
      <p:sp>
        <p:nvSpPr>
          <p:cNvPr id="11267" name="7 Título"/>
          <p:cNvSpPr>
            <a:spLocks noGrp="1"/>
          </p:cNvSpPr>
          <p:nvPr>
            <p:ph type="title" idx="4294967295"/>
          </p:nvPr>
        </p:nvSpPr>
        <p:spPr>
          <a:xfrm>
            <a:off x="285750" y="681025"/>
            <a:ext cx="8643938" cy="962025"/>
          </a:xfrm>
        </p:spPr>
        <p:txBody>
          <a:bodyPr/>
          <a:lstStyle/>
          <a:p>
            <a:pPr eaLnBrk="1" hangingPunct="1"/>
            <a:r>
              <a:rPr lang="es-ES" sz="2800" dirty="0" smtClean="0">
                <a:solidFill>
                  <a:srgbClr val="009AD0"/>
                </a:solidFill>
              </a:rPr>
              <a:t>Evaluación en Centros de Alimentación</a:t>
            </a:r>
            <a:endParaRPr lang="es-CR" sz="2800" dirty="0" smtClean="0">
              <a:solidFill>
                <a:srgbClr val="009AD0"/>
              </a:solidFill>
            </a:endParaRPr>
          </a:p>
        </p:txBody>
      </p:sp>
      <p:pic>
        <p:nvPicPr>
          <p:cNvPr id="7" name="Picture 6" descr="http://www.sais.ucr.ac.cr/imag/Pinturas/SodaCS.gif"/>
          <p:cNvPicPr>
            <a:picLocks noGrp="1" noChangeAspect="1" noChangeArrowheads="1"/>
          </p:cNvPicPr>
          <p:nvPr>
            <p:ph idx="1"/>
          </p:nvPr>
        </p:nvPicPr>
        <p:blipFill>
          <a:blip r:embed="rId3" cstate="print"/>
          <a:srcRect/>
          <a:stretch>
            <a:fillRect/>
          </a:stretch>
        </p:blipFill>
        <p:spPr>
          <a:xfrm>
            <a:off x="5500694" y="2285992"/>
            <a:ext cx="3048021" cy="2286016"/>
          </a:xfrm>
          <a:prstGeom prst="roundRect">
            <a:avLst/>
          </a:prstGeom>
          <a:effectLst>
            <a:outerShdw blurRad="190500" algn="tl" rotWithShape="0">
              <a:srgbClr val="000000">
                <a:alpha val="70000"/>
              </a:srgbClr>
            </a:outerShdw>
          </a:effectLst>
        </p:spPr>
      </p:pic>
      <p:sp>
        <p:nvSpPr>
          <p:cNvPr id="10" name="Rectangle 6"/>
          <p:cNvSpPr txBox="1">
            <a:spLocks noChangeArrowheads="1"/>
          </p:cNvSpPr>
          <p:nvPr/>
        </p:nvSpPr>
        <p:spPr bwMode="auto">
          <a:xfrm>
            <a:off x="357194" y="1749434"/>
            <a:ext cx="5072062" cy="2894012"/>
          </a:xfrm>
          <a:prstGeom prst="rect">
            <a:avLst/>
          </a:prstGeom>
          <a:noFill/>
          <a:ln w="9525">
            <a:noFill/>
            <a:miter lim="800000"/>
            <a:headEnd/>
            <a:tailEnd/>
          </a:ln>
        </p:spPr>
        <p:txBody>
          <a:bodyPr/>
          <a:lstStyle/>
          <a:p>
            <a:pPr marL="342900" indent="-342900" eaLnBrk="0" hangingPunct="0">
              <a:lnSpc>
                <a:spcPct val="105000"/>
              </a:lnSpc>
              <a:spcBef>
                <a:spcPct val="30000"/>
              </a:spcBef>
              <a:buFontTx/>
              <a:buChar char="•"/>
              <a:defRPr/>
            </a:pPr>
            <a:r>
              <a:rPr lang="es-ES" sz="2000" kern="0" dirty="0">
                <a:solidFill>
                  <a:srgbClr val="000000"/>
                </a:solidFill>
                <a:latin typeface="Candara" pitchFamily="34" charset="0"/>
              </a:rPr>
              <a:t>Evaluación de aspectos ambientales </a:t>
            </a:r>
          </a:p>
          <a:p>
            <a:pPr marL="742950" lvl="1" indent="-285750" eaLnBrk="0" hangingPunct="0">
              <a:lnSpc>
                <a:spcPct val="105000"/>
              </a:lnSpc>
              <a:spcBef>
                <a:spcPct val="30000"/>
              </a:spcBef>
              <a:buFontTx/>
              <a:buChar char="–"/>
              <a:defRPr/>
            </a:pPr>
            <a:r>
              <a:rPr lang="es-ES" sz="1600" kern="0" dirty="0">
                <a:solidFill>
                  <a:srgbClr val="000000"/>
                </a:solidFill>
                <a:latin typeface="Candara" pitchFamily="34" charset="0"/>
              </a:rPr>
              <a:t>Generación de aguas residuales</a:t>
            </a:r>
          </a:p>
          <a:p>
            <a:pPr marL="742950" lvl="1" indent="-285750" eaLnBrk="0" hangingPunct="0">
              <a:lnSpc>
                <a:spcPct val="105000"/>
              </a:lnSpc>
              <a:spcBef>
                <a:spcPct val="30000"/>
              </a:spcBef>
              <a:buFontTx/>
              <a:buChar char="–"/>
              <a:defRPr/>
            </a:pPr>
            <a:r>
              <a:rPr lang="es-ES" sz="1600" kern="0" dirty="0">
                <a:solidFill>
                  <a:srgbClr val="000000"/>
                </a:solidFill>
                <a:latin typeface="Candara" pitchFamily="34" charset="0"/>
              </a:rPr>
              <a:t>Uso de los productos de limpieza</a:t>
            </a:r>
          </a:p>
          <a:p>
            <a:pPr marL="742950" lvl="1" indent="-285750" eaLnBrk="0" hangingPunct="0">
              <a:lnSpc>
                <a:spcPct val="105000"/>
              </a:lnSpc>
              <a:spcBef>
                <a:spcPct val="30000"/>
              </a:spcBef>
              <a:buFontTx/>
              <a:buChar char="–"/>
              <a:defRPr/>
            </a:pPr>
            <a:r>
              <a:rPr lang="es-ES" sz="1600" kern="0" dirty="0">
                <a:solidFill>
                  <a:srgbClr val="000000"/>
                </a:solidFill>
                <a:latin typeface="Candara" pitchFamily="34" charset="0"/>
              </a:rPr>
              <a:t>Uso del Recurso Hídrico</a:t>
            </a:r>
          </a:p>
          <a:p>
            <a:pPr marL="342900" indent="-342900" eaLnBrk="0" hangingPunct="0">
              <a:lnSpc>
                <a:spcPct val="105000"/>
              </a:lnSpc>
              <a:spcBef>
                <a:spcPct val="30000"/>
              </a:spcBef>
              <a:buFontTx/>
              <a:buChar char="•"/>
              <a:defRPr/>
            </a:pPr>
            <a:endParaRPr lang="es-ES" sz="2000" kern="0" dirty="0">
              <a:solidFill>
                <a:srgbClr val="000000"/>
              </a:solidFill>
              <a:latin typeface="Candara" pitchFamily="34" charset="0"/>
            </a:endParaRPr>
          </a:p>
          <a:p>
            <a:pPr marL="342900" indent="-342900" eaLnBrk="0" hangingPunct="0">
              <a:lnSpc>
                <a:spcPct val="105000"/>
              </a:lnSpc>
              <a:spcBef>
                <a:spcPct val="30000"/>
              </a:spcBef>
              <a:buFontTx/>
              <a:buChar char="•"/>
              <a:defRPr/>
            </a:pPr>
            <a:endParaRPr lang="es-ES" sz="2000" kern="0" dirty="0">
              <a:solidFill>
                <a:srgbClr val="000000"/>
              </a:solidFill>
              <a:latin typeface="Candara" pitchFamily="34" charset="0"/>
            </a:endParaRPr>
          </a:p>
          <a:p>
            <a:pPr marL="342900" indent="-342900" eaLnBrk="0" hangingPunct="0">
              <a:lnSpc>
                <a:spcPct val="105000"/>
              </a:lnSpc>
              <a:spcBef>
                <a:spcPct val="30000"/>
              </a:spcBef>
              <a:buFontTx/>
              <a:buChar char="•"/>
              <a:defRPr/>
            </a:pPr>
            <a:endParaRPr lang="es-ES" sz="2000" kern="0" dirty="0">
              <a:solidFill>
                <a:srgbClr val="000000"/>
              </a:solidFill>
              <a:latin typeface="Candara" pitchFamily="34" charset="0"/>
            </a:endParaRPr>
          </a:p>
          <a:p>
            <a:pPr marL="342900" indent="-342900" eaLnBrk="0" hangingPunct="0">
              <a:lnSpc>
                <a:spcPct val="105000"/>
              </a:lnSpc>
              <a:spcBef>
                <a:spcPct val="30000"/>
              </a:spcBef>
              <a:buFontTx/>
              <a:buChar char="•"/>
              <a:defRPr/>
            </a:pPr>
            <a:endParaRPr lang="es-ES" sz="2000" kern="0" dirty="0">
              <a:solidFill>
                <a:srgbClr val="000000"/>
              </a:solidFill>
              <a:latin typeface="Candara" pitchFamily="34" charset="0"/>
            </a:endParaRPr>
          </a:p>
        </p:txBody>
      </p:sp>
      <p:sp>
        <p:nvSpPr>
          <p:cNvPr id="11" name="10 Flecha doblada"/>
          <p:cNvSpPr/>
          <p:nvPr/>
        </p:nvSpPr>
        <p:spPr bwMode="auto">
          <a:xfrm flipV="1">
            <a:off x="1285852" y="3214686"/>
            <a:ext cx="714375" cy="714375"/>
          </a:xfrm>
          <a:prstGeom prst="ben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b="1">
              <a:solidFill>
                <a:srgbClr val="FFFFFF"/>
              </a:solidFill>
              <a:latin typeface="Candara" pitchFamily="34" charset="0"/>
            </a:endParaRPr>
          </a:p>
        </p:txBody>
      </p:sp>
      <p:sp>
        <p:nvSpPr>
          <p:cNvPr id="12" name="11 CuadroTexto"/>
          <p:cNvSpPr txBox="1"/>
          <p:nvPr/>
        </p:nvSpPr>
        <p:spPr>
          <a:xfrm>
            <a:off x="2071670" y="3559734"/>
            <a:ext cx="2428892" cy="369332"/>
          </a:xfrm>
          <a:prstGeom prst="rect">
            <a:avLst/>
          </a:prstGeom>
          <a:noFill/>
        </p:spPr>
        <p:txBody>
          <a:bodyPr wrap="square">
            <a:spAutoFit/>
          </a:bodyPr>
          <a:lstStyle/>
          <a:p>
            <a:pPr>
              <a:defRPr/>
            </a:pPr>
            <a:r>
              <a:rPr lang="es-ES" b="1" dirty="0">
                <a:ln w="10541" cmpd="sng">
                  <a:solidFill>
                    <a:srgbClr val="00CC99">
                      <a:shade val="88000"/>
                      <a:satMod val="110000"/>
                    </a:srgbClr>
                  </a:solidFill>
                  <a:prstDash val="solid"/>
                </a:ln>
                <a:gradFill>
                  <a:gsLst>
                    <a:gs pos="0">
                      <a:srgbClr val="00CC99">
                        <a:tint val="40000"/>
                        <a:satMod val="250000"/>
                      </a:srgbClr>
                    </a:gs>
                    <a:gs pos="9000">
                      <a:srgbClr val="00CC99">
                        <a:tint val="52000"/>
                        <a:satMod val="300000"/>
                      </a:srgbClr>
                    </a:gs>
                    <a:gs pos="50000">
                      <a:srgbClr val="00CC99">
                        <a:shade val="20000"/>
                        <a:satMod val="300000"/>
                      </a:srgbClr>
                    </a:gs>
                    <a:gs pos="79000">
                      <a:srgbClr val="00CC99">
                        <a:tint val="52000"/>
                        <a:satMod val="300000"/>
                      </a:srgbClr>
                    </a:gs>
                    <a:gs pos="100000">
                      <a:srgbClr val="00CC99">
                        <a:tint val="40000"/>
                        <a:satMod val="250000"/>
                      </a:srgbClr>
                    </a:gs>
                  </a:gsLst>
                  <a:lin ang="5400000"/>
                </a:gradFill>
                <a:latin typeface="Candara" pitchFamily="34" charset="0"/>
              </a:rPr>
              <a:t>CAPACITACIONES</a:t>
            </a:r>
            <a:endParaRPr lang="es-CR" b="1" dirty="0">
              <a:ln w="10541" cmpd="sng">
                <a:solidFill>
                  <a:srgbClr val="00CC99">
                    <a:shade val="88000"/>
                    <a:satMod val="110000"/>
                  </a:srgbClr>
                </a:solidFill>
                <a:prstDash val="solid"/>
              </a:ln>
              <a:gradFill>
                <a:gsLst>
                  <a:gs pos="0">
                    <a:srgbClr val="00CC99">
                      <a:tint val="40000"/>
                      <a:satMod val="250000"/>
                    </a:srgbClr>
                  </a:gs>
                  <a:gs pos="9000">
                    <a:srgbClr val="00CC99">
                      <a:tint val="52000"/>
                      <a:satMod val="300000"/>
                    </a:srgbClr>
                  </a:gs>
                  <a:gs pos="50000">
                    <a:srgbClr val="00CC99">
                      <a:shade val="20000"/>
                      <a:satMod val="300000"/>
                    </a:srgbClr>
                  </a:gs>
                  <a:gs pos="79000">
                    <a:srgbClr val="00CC99">
                      <a:tint val="52000"/>
                      <a:satMod val="300000"/>
                    </a:srgbClr>
                  </a:gs>
                  <a:gs pos="100000">
                    <a:srgbClr val="00CC99">
                      <a:tint val="40000"/>
                      <a:satMod val="250000"/>
                    </a:srgbClr>
                  </a:gs>
                </a:gsLst>
                <a:lin ang="5400000"/>
              </a:gradFill>
              <a:latin typeface="Candara" pitchFamily="34" charset="0"/>
            </a:endParaRPr>
          </a:p>
        </p:txBody>
      </p:sp>
      <p:sp>
        <p:nvSpPr>
          <p:cNvPr id="13" name="Rectangle 6"/>
          <p:cNvSpPr txBox="1">
            <a:spLocks noChangeArrowheads="1"/>
          </p:cNvSpPr>
          <p:nvPr/>
        </p:nvSpPr>
        <p:spPr bwMode="auto">
          <a:xfrm>
            <a:off x="357158" y="4500570"/>
            <a:ext cx="5143500" cy="1428750"/>
          </a:xfrm>
          <a:prstGeom prst="rect">
            <a:avLst/>
          </a:prstGeom>
          <a:noFill/>
          <a:ln w="9525">
            <a:noFill/>
            <a:miter lim="800000"/>
            <a:headEnd/>
            <a:tailEnd/>
          </a:ln>
        </p:spPr>
        <p:txBody>
          <a:bodyPr/>
          <a:lstStyle/>
          <a:p>
            <a:pPr marL="342900" indent="-342900" eaLnBrk="0" hangingPunct="0">
              <a:lnSpc>
                <a:spcPct val="105000"/>
              </a:lnSpc>
              <a:spcBef>
                <a:spcPct val="30000"/>
              </a:spcBef>
              <a:buFontTx/>
              <a:buChar char="•"/>
              <a:defRPr/>
            </a:pPr>
            <a:r>
              <a:rPr lang="es-ES" kern="0" dirty="0">
                <a:solidFill>
                  <a:srgbClr val="000000"/>
                </a:solidFill>
                <a:latin typeface="Candara" pitchFamily="34" charset="0"/>
              </a:rPr>
              <a:t>Presentación de Reportes Operacionales de  Aguas Residuales  al Ministerio de Salud</a:t>
            </a:r>
          </a:p>
          <a:p>
            <a:pPr marL="342900" indent="-342900" eaLnBrk="0" hangingPunct="0">
              <a:lnSpc>
                <a:spcPct val="105000"/>
              </a:lnSpc>
              <a:spcBef>
                <a:spcPct val="30000"/>
              </a:spcBef>
              <a:buFontTx/>
              <a:buChar char="•"/>
              <a:defRPr/>
            </a:pPr>
            <a:r>
              <a:rPr lang="es-ES" kern="0" dirty="0">
                <a:solidFill>
                  <a:srgbClr val="000000"/>
                </a:solidFill>
                <a:latin typeface="Candara" pitchFamily="34" charset="0"/>
              </a:rPr>
              <a:t>Muestreo de seguimiento y verificación.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sz="2800" dirty="0" smtClean="0">
                <a:solidFill>
                  <a:srgbClr val="009AD0"/>
                </a:solidFill>
              </a:rPr>
              <a:t>Capacitación</a:t>
            </a:r>
            <a:endParaRPr lang="es-CR" sz="2800" dirty="0">
              <a:solidFill>
                <a:srgbClr val="009AD0"/>
              </a:solidFill>
            </a:endParaRPr>
          </a:p>
        </p:txBody>
      </p:sp>
      <p:graphicFrame>
        <p:nvGraphicFramePr>
          <p:cNvPr id="4" name="3 Marcador de contenido"/>
          <p:cNvGraphicFramePr>
            <a:graphicFrameLocks noGrp="1"/>
          </p:cNvGraphicFramePr>
          <p:nvPr>
            <p:ph idx="1"/>
          </p:nvPr>
        </p:nvGraphicFramePr>
        <p:xfrm>
          <a:off x="467544" y="1428736"/>
          <a:ext cx="8136905" cy="4767262"/>
        </p:xfrm>
        <a:graphic>
          <a:graphicData uri="http://schemas.openxmlformats.org/drawingml/2006/table">
            <a:tbl>
              <a:tblPr firstRow="1" firstCol="1">
                <a:tableStyleId>{5A111915-BE36-4E01-A7E5-04B1672EAD32}</a:tableStyleId>
              </a:tblPr>
              <a:tblGrid>
                <a:gridCol w="889746"/>
                <a:gridCol w="5072098"/>
                <a:gridCol w="1143008"/>
                <a:gridCol w="1032053"/>
              </a:tblGrid>
              <a:tr h="750147">
                <a:tc>
                  <a:txBody>
                    <a:bodyPr/>
                    <a:lstStyle/>
                    <a:p>
                      <a:pPr algn="ctr">
                        <a:lnSpc>
                          <a:spcPct val="115000"/>
                        </a:lnSpc>
                        <a:spcBef>
                          <a:spcPts val="300"/>
                        </a:spcBef>
                        <a:spcAft>
                          <a:spcPts val="0"/>
                        </a:spcAft>
                      </a:pPr>
                      <a:r>
                        <a:rPr lang="en-US" sz="1800" dirty="0"/>
                        <a:t>AÑO</a:t>
                      </a:r>
                      <a:endParaRPr lang="es-CR"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t>Total capacitaciones impartidas y de funcionarios (as) capacitados(as)</a:t>
                      </a:r>
                      <a:endParaRPr lang="es-CR"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t>Hombres</a:t>
                      </a:r>
                      <a:endParaRPr lang="es-CR"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t>Mujeres</a:t>
                      </a:r>
                      <a:endParaRPr lang="es-CR" sz="1800" dirty="0">
                        <a:latin typeface="Calibri"/>
                        <a:ea typeface="Times New Roman"/>
                        <a:cs typeface="Times New Roman"/>
                      </a:endParaRPr>
                    </a:p>
                  </a:txBody>
                  <a:tcPr marL="68580" marR="68580" marT="0" marB="0" anchor="ctr"/>
                </a:tc>
              </a:tr>
              <a:tr h="750147">
                <a:tc rowSpan="2">
                  <a:txBody>
                    <a:bodyPr/>
                    <a:lstStyle/>
                    <a:p>
                      <a:pPr algn="ctr">
                        <a:lnSpc>
                          <a:spcPct val="115000"/>
                        </a:lnSpc>
                        <a:spcAft>
                          <a:spcPts val="0"/>
                        </a:spcAft>
                      </a:pPr>
                      <a:endParaRPr lang="es-CR" sz="1800"/>
                    </a:p>
                    <a:p>
                      <a:pPr algn="ctr">
                        <a:lnSpc>
                          <a:spcPct val="115000"/>
                        </a:lnSpc>
                        <a:spcAft>
                          <a:spcPts val="0"/>
                        </a:spcAft>
                      </a:pPr>
                      <a:r>
                        <a:rPr lang="es-MX" sz="1800"/>
                        <a:t>2009</a:t>
                      </a:r>
                      <a:endParaRPr lang="es-CR" sz="1800">
                        <a:latin typeface="Calibri"/>
                        <a:ea typeface="Times New Roman"/>
                        <a:cs typeface="Times New Roman"/>
                      </a:endParaRPr>
                    </a:p>
                  </a:txBody>
                  <a:tcPr marL="68580" marR="68580" marT="0" marB="0"/>
                </a:tc>
                <a:tc>
                  <a:txBody>
                    <a:bodyPr/>
                    <a:lstStyle/>
                    <a:p>
                      <a:pPr algn="ctr">
                        <a:lnSpc>
                          <a:spcPct val="115000"/>
                        </a:lnSpc>
                        <a:spcAft>
                          <a:spcPts val="0"/>
                        </a:spcAft>
                      </a:pPr>
                      <a:r>
                        <a:rPr lang="es-MX" sz="1800"/>
                        <a:t>En 27 capacitaciones fueron capacitados un total de 400 funcionarios</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114</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286</a:t>
                      </a:r>
                      <a:endParaRPr lang="es-CR" sz="1800">
                        <a:latin typeface="Calibri"/>
                        <a:ea typeface="Times New Roman"/>
                        <a:cs typeface="Times New Roman"/>
                      </a:endParaRPr>
                    </a:p>
                  </a:txBody>
                  <a:tcPr marL="68580" marR="68580" marT="0" marB="0" anchor="ctr"/>
                </a:tc>
              </a:tr>
              <a:tr h="750147">
                <a:tc vMerge="1">
                  <a:txBody>
                    <a:bodyPr/>
                    <a:lstStyle/>
                    <a:p>
                      <a:endParaRPr lang="es-CR"/>
                    </a:p>
                  </a:txBody>
                  <a:tcPr/>
                </a:tc>
                <a:tc>
                  <a:txBody>
                    <a:bodyPr/>
                    <a:lstStyle/>
                    <a:p>
                      <a:pPr algn="ctr">
                        <a:lnSpc>
                          <a:spcPct val="115000"/>
                        </a:lnSpc>
                        <a:spcAft>
                          <a:spcPts val="0"/>
                        </a:spcAft>
                      </a:pPr>
                      <a:r>
                        <a:rPr lang="es-AR" sz="1800" dirty="0"/>
                        <a:t>Porcentaje</a:t>
                      </a:r>
                      <a:r>
                        <a:rPr lang="en-US" sz="1800" dirty="0"/>
                        <a:t>: 100 %</a:t>
                      </a:r>
                      <a:endParaRPr lang="es-CR"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28,5 %</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71,5 %</a:t>
                      </a:r>
                      <a:endParaRPr lang="es-CR" sz="1800">
                        <a:latin typeface="Calibri"/>
                        <a:ea typeface="Times New Roman"/>
                        <a:cs typeface="Times New Roman"/>
                      </a:endParaRPr>
                    </a:p>
                  </a:txBody>
                  <a:tcPr marL="68580" marR="68580" marT="0" marB="0" anchor="ctr"/>
                </a:tc>
              </a:tr>
              <a:tr h="750147">
                <a:tc rowSpan="2">
                  <a:txBody>
                    <a:bodyPr/>
                    <a:lstStyle/>
                    <a:p>
                      <a:pPr algn="ctr">
                        <a:lnSpc>
                          <a:spcPct val="115000"/>
                        </a:lnSpc>
                        <a:spcAft>
                          <a:spcPts val="0"/>
                        </a:spcAft>
                      </a:pPr>
                      <a:endParaRPr lang="es-CR" sz="1800"/>
                    </a:p>
                    <a:p>
                      <a:pPr algn="ctr">
                        <a:lnSpc>
                          <a:spcPct val="115000"/>
                        </a:lnSpc>
                        <a:spcAft>
                          <a:spcPts val="0"/>
                        </a:spcAft>
                      </a:pPr>
                      <a:r>
                        <a:rPr lang="en-US" sz="1800"/>
                        <a:t>2010</a:t>
                      </a:r>
                      <a:endParaRPr lang="es-CR" sz="1800">
                        <a:latin typeface="Calibri"/>
                        <a:ea typeface="Times New Roman"/>
                        <a:cs typeface="Times New Roman"/>
                      </a:endParaRPr>
                    </a:p>
                  </a:txBody>
                  <a:tcPr marL="68580" marR="68580" marT="0" marB="0"/>
                </a:tc>
                <a:tc>
                  <a:txBody>
                    <a:bodyPr/>
                    <a:lstStyle/>
                    <a:p>
                      <a:pPr algn="ctr">
                        <a:lnSpc>
                          <a:spcPct val="115000"/>
                        </a:lnSpc>
                        <a:spcAft>
                          <a:spcPts val="0"/>
                        </a:spcAft>
                      </a:pPr>
                      <a:r>
                        <a:rPr lang="es-MX" sz="1800"/>
                        <a:t>En 30 capacitaciones fueron capacitados un total de 396 funcionarios</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146</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250</a:t>
                      </a:r>
                      <a:endParaRPr lang="es-CR" sz="1800">
                        <a:latin typeface="Calibri"/>
                        <a:ea typeface="Times New Roman"/>
                        <a:cs typeface="Times New Roman"/>
                      </a:endParaRPr>
                    </a:p>
                  </a:txBody>
                  <a:tcPr marL="68580" marR="68580" marT="0" marB="0" anchor="ctr"/>
                </a:tc>
              </a:tr>
              <a:tr h="407689">
                <a:tc vMerge="1">
                  <a:txBody>
                    <a:bodyPr/>
                    <a:lstStyle/>
                    <a:p>
                      <a:endParaRPr lang="es-CR"/>
                    </a:p>
                  </a:txBody>
                  <a:tcPr/>
                </a:tc>
                <a:tc>
                  <a:txBody>
                    <a:bodyPr/>
                    <a:lstStyle/>
                    <a:p>
                      <a:pPr algn="ctr">
                        <a:lnSpc>
                          <a:spcPct val="115000"/>
                        </a:lnSpc>
                        <a:spcAft>
                          <a:spcPts val="0"/>
                        </a:spcAft>
                      </a:pPr>
                      <a:r>
                        <a:rPr lang="es-ES_tradnl" sz="1800"/>
                        <a:t>Porcentaje</a:t>
                      </a:r>
                      <a:r>
                        <a:rPr lang="en-US" sz="1800"/>
                        <a:t>: 100 %</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37 %</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a:t>63 %</a:t>
                      </a:r>
                      <a:endParaRPr lang="es-CR" sz="1800">
                        <a:latin typeface="Calibri"/>
                        <a:ea typeface="Times New Roman"/>
                        <a:cs typeface="Times New Roman"/>
                      </a:endParaRPr>
                    </a:p>
                  </a:txBody>
                  <a:tcPr marL="68580" marR="68580" marT="0" marB="0" anchor="ctr"/>
                </a:tc>
              </a:tr>
              <a:tr h="787654">
                <a:tc>
                  <a:txBody>
                    <a:bodyPr/>
                    <a:lstStyle/>
                    <a:p>
                      <a:pPr algn="ctr">
                        <a:lnSpc>
                          <a:spcPct val="115000"/>
                        </a:lnSpc>
                        <a:spcAft>
                          <a:spcPts val="0"/>
                        </a:spcAft>
                      </a:pPr>
                      <a:endParaRPr lang="es-CR" sz="1800"/>
                    </a:p>
                    <a:p>
                      <a:pPr algn="ctr">
                        <a:lnSpc>
                          <a:spcPct val="115000"/>
                        </a:lnSpc>
                        <a:spcAft>
                          <a:spcPts val="0"/>
                        </a:spcAft>
                      </a:pPr>
                      <a:r>
                        <a:rPr lang="en-US" sz="1800"/>
                        <a:t>2011</a:t>
                      </a:r>
                      <a:endParaRPr lang="es-CR" sz="1800">
                        <a:latin typeface="Calibri"/>
                        <a:ea typeface="Times New Roman"/>
                        <a:cs typeface="Times New Roman"/>
                      </a:endParaRPr>
                    </a:p>
                  </a:txBody>
                  <a:tcPr marL="68580" marR="68580" marT="0" marB="0"/>
                </a:tc>
                <a:tc>
                  <a:txBody>
                    <a:bodyPr/>
                    <a:lstStyle/>
                    <a:p>
                      <a:pPr algn="ctr">
                        <a:lnSpc>
                          <a:spcPct val="115000"/>
                        </a:lnSpc>
                        <a:spcAft>
                          <a:spcPts val="0"/>
                        </a:spcAft>
                      </a:pPr>
                      <a:r>
                        <a:rPr lang="es-MX" sz="1800"/>
                        <a:t>En 16 capacitaciones han sido capacitados un total de 270 funcionarios (hasta el 06 de Julio del 2011)</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a:t>111</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a:t>159</a:t>
                      </a:r>
                      <a:endParaRPr lang="es-CR" sz="1800">
                        <a:latin typeface="Calibri"/>
                        <a:ea typeface="Times New Roman"/>
                        <a:cs typeface="Times New Roman"/>
                      </a:endParaRPr>
                    </a:p>
                  </a:txBody>
                  <a:tcPr marL="68580" marR="68580" marT="0" marB="0" anchor="ctr"/>
                </a:tc>
              </a:tr>
              <a:tr h="412581">
                <a:tc>
                  <a:txBody>
                    <a:bodyPr/>
                    <a:lstStyle/>
                    <a:p>
                      <a:pPr>
                        <a:lnSpc>
                          <a:spcPct val="115000"/>
                        </a:lnSpc>
                        <a:spcAft>
                          <a:spcPts val="0"/>
                        </a:spcAft>
                      </a:pPr>
                      <a:endParaRPr lang="es-CR" sz="1800">
                        <a:latin typeface="Calibri"/>
                        <a:ea typeface="Times New Roman"/>
                        <a:cs typeface="Times New Roman"/>
                      </a:endParaRPr>
                    </a:p>
                  </a:txBody>
                  <a:tcPr marL="68580" marR="68580" marT="0" marB="0"/>
                </a:tc>
                <a:tc>
                  <a:txBody>
                    <a:bodyPr/>
                    <a:lstStyle/>
                    <a:p>
                      <a:pPr algn="ctr">
                        <a:lnSpc>
                          <a:spcPct val="115000"/>
                        </a:lnSpc>
                        <a:spcAft>
                          <a:spcPts val="0"/>
                        </a:spcAft>
                      </a:pPr>
                      <a:r>
                        <a:rPr lang="es-ES_tradnl" sz="1800"/>
                        <a:t>Porcentaje</a:t>
                      </a:r>
                      <a:r>
                        <a:rPr lang="en-US" sz="1800"/>
                        <a:t>: </a:t>
                      </a:r>
                      <a:r>
                        <a:rPr lang="es-MX" sz="1800"/>
                        <a:t>100 %</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a:t>42 %</a:t>
                      </a:r>
                      <a:endParaRPr lang="es-CR"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t>58 %</a:t>
                      </a:r>
                      <a:endParaRPr lang="es-CR" sz="1800" dirty="0">
                        <a:latin typeface="Calibri"/>
                        <a:ea typeface="Times New Roman"/>
                        <a:cs typeface="Times New Roman"/>
                      </a:endParaRPr>
                    </a:p>
                  </a:txBody>
                  <a:tcPr marL="68580" marR="68580" marT="0" marB="0" anchor="ctr"/>
                </a:tc>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sz="2800" dirty="0" smtClean="0">
                <a:solidFill>
                  <a:srgbClr val="009AD0"/>
                </a:solidFill>
              </a:rPr>
              <a:t>Quebrada Los Negritos</a:t>
            </a:r>
          </a:p>
        </p:txBody>
      </p:sp>
      <p:sp>
        <p:nvSpPr>
          <p:cNvPr id="3" name="2 Marcador de contenido"/>
          <p:cNvSpPr>
            <a:spLocks noGrp="1"/>
          </p:cNvSpPr>
          <p:nvPr>
            <p:ph idx="1"/>
          </p:nvPr>
        </p:nvSpPr>
        <p:spPr/>
        <p:txBody>
          <a:bodyPr/>
          <a:lstStyle/>
          <a:p>
            <a:r>
              <a:rPr lang="es-CR" sz="2200" dirty="0" smtClean="0"/>
              <a:t>Proyecto de investigación y extensión de gestión de cuenca</a:t>
            </a:r>
          </a:p>
          <a:p>
            <a:endParaRPr lang="es-CR" sz="2200" dirty="0" smtClean="0"/>
          </a:p>
          <a:p>
            <a:r>
              <a:rPr lang="es-CR" sz="2200" dirty="0" smtClean="0"/>
              <a:t>7 años de trabajo</a:t>
            </a:r>
          </a:p>
          <a:p>
            <a:endParaRPr lang="es-CR" sz="2200" dirty="0" smtClean="0"/>
          </a:p>
          <a:p>
            <a:r>
              <a:rPr lang="es-CR" sz="2200" dirty="0" smtClean="0"/>
              <a:t>Comisión interinstitucional para la gestión de la cuenca</a:t>
            </a:r>
          </a:p>
          <a:p>
            <a:endParaRPr lang="es-CR" sz="2200" dirty="0" smtClean="0"/>
          </a:p>
          <a:p>
            <a:r>
              <a:rPr lang="es-CR" sz="2200" dirty="0" smtClean="0"/>
              <a:t>Trabajo con escuelas primarias y comunidades, asociaciones de desarrollo</a:t>
            </a:r>
          </a:p>
          <a:p>
            <a:endParaRPr lang="es-CR" sz="22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Contexto Universidad de </a:t>
            </a:r>
            <a:r>
              <a:rPr lang="es-CR" dirty="0" err="1" smtClean="0"/>
              <a:t>CosTA</a:t>
            </a:r>
            <a:r>
              <a:rPr lang="es-CR" dirty="0" smtClean="0"/>
              <a:t> Rica</a:t>
            </a:r>
            <a:endParaRPr lang="es-CR" dirty="0"/>
          </a:p>
        </p:txBody>
      </p:sp>
      <p:sp>
        <p:nvSpPr>
          <p:cNvPr id="3" name="2 Marcador de texto"/>
          <p:cNvSpPr>
            <a:spLocks noGrp="1"/>
          </p:cNvSpPr>
          <p:nvPr>
            <p:ph type="body" idx="1"/>
          </p:nvPr>
        </p:nvSpPr>
        <p:spPr/>
        <p:txBody>
          <a:bodyPr/>
          <a:lstStyle/>
          <a:p>
            <a:endParaRPr lang="es-CR"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00051" y="476672"/>
            <a:ext cx="5144591" cy="5582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1 Imagen" descr="logotipo redies color.png"/>
          <p:cNvPicPr/>
          <p:nvPr/>
        </p:nvPicPr>
        <p:blipFill>
          <a:blip r:embed="rId4" cstate="print"/>
          <a:srcRect/>
          <a:stretch>
            <a:fillRect/>
          </a:stretch>
        </p:blipFill>
        <p:spPr bwMode="auto">
          <a:xfrm>
            <a:off x="323528" y="1556792"/>
            <a:ext cx="3024336" cy="3168352"/>
          </a:xfrm>
          <a:prstGeom prst="rect">
            <a:avLst/>
          </a:prstGeom>
          <a:noFill/>
        </p:spPr>
      </p:pic>
    </p:spTree>
    <p:extLst>
      <p:ext uri="{BB962C8B-B14F-4D97-AF65-F5344CB8AC3E}">
        <p14:creationId xmlns:p14="http://schemas.microsoft.com/office/powerpoint/2010/main" xmlns="" val="34198725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971600" y="764704"/>
            <a:ext cx="3096344" cy="820911"/>
            <a:chOff x="2428" y="476585"/>
            <a:chExt cx="2368153" cy="947261"/>
          </a:xfrm>
          <a:scene3d>
            <a:camera prst="orthographicFront"/>
            <a:lightRig rig="threePt" dir="t">
              <a:rot lat="0" lon="0" rev="7500000"/>
            </a:lightRig>
          </a:scene3d>
        </p:grpSpPr>
        <p:sp>
          <p:nvSpPr>
            <p:cNvPr id="24" name="23 Rectángulo"/>
            <p:cNvSpPr/>
            <p:nvPr/>
          </p:nvSpPr>
          <p:spPr>
            <a:xfrm>
              <a:off x="2428" y="476585"/>
              <a:ext cx="2368153" cy="947261"/>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5" name="24 Rectángulo"/>
            <p:cNvSpPr/>
            <p:nvPr/>
          </p:nvSpPr>
          <p:spPr>
            <a:xfrm>
              <a:off x="2428" y="476585"/>
              <a:ext cx="2368153" cy="9472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R" sz="1800" b="1" kern="1200" dirty="0" smtClean="0">
                  <a:solidFill>
                    <a:sysClr val="window" lastClr="FFFFFF"/>
                  </a:solidFill>
                  <a:latin typeface="Calibri"/>
                  <a:ea typeface="+mn-ea"/>
                  <a:cs typeface="+mn-cs"/>
                </a:rPr>
                <a:t>Misión</a:t>
              </a:r>
              <a:endParaRPr lang="es-CR" sz="1800" b="1" kern="1200" dirty="0">
                <a:solidFill>
                  <a:sysClr val="window" lastClr="FFFFFF"/>
                </a:solidFill>
                <a:latin typeface="Calibri"/>
                <a:ea typeface="+mn-ea"/>
                <a:cs typeface="+mn-cs"/>
              </a:endParaRPr>
            </a:p>
          </p:txBody>
        </p:sp>
      </p:grpSp>
      <p:grpSp>
        <p:nvGrpSpPr>
          <p:cNvPr id="3" name="8 Grupo"/>
          <p:cNvGrpSpPr/>
          <p:nvPr/>
        </p:nvGrpSpPr>
        <p:grpSpPr>
          <a:xfrm>
            <a:off x="971600" y="1585615"/>
            <a:ext cx="3096344" cy="1800200"/>
            <a:chOff x="2428" y="1423846"/>
            <a:chExt cx="2368153" cy="2854800"/>
          </a:xfrm>
          <a:scene3d>
            <a:camera prst="orthographicFront"/>
            <a:lightRig rig="threePt" dir="t">
              <a:rot lat="0" lon="0" rev="7500000"/>
            </a:lightRig>
          </a:scene3d>
        </p:grpSpPr>
        <p:sp>
          <p:nvSpPr>
            <p:cNvPr id="22" name="21 Rectángulo"/>
            <p:cNvSpPr/>
            <p:nvPr/>
          </p:nvSpPr>
          <p:spPr>
            <a:xfrm>
              <a:off x="2428" y="1423846"/>
              <a:ext cx="2368153" cy="2854800"/>
            </a:xfrm>
            <a:prstGeom prst="rect">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a:sp3d extrusionH="190500" prstMaterial="dkEdge">
              <a:bevelT w="120650" h="38100" prst="relaxedInset"/>
              <a:bevelB w="120650" h="57150" prst="relaxedInset"/>
              <a:contourClr>
                <a:sysClr val="window" lastClr="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23" name="22 Rectángulo"/>
            <p:cNvSpPr/>
            <p:nvPr/>
          </p:nvSpPr>
          <p:spPr>
            <a:xfrm>
              <a:off x="2428" y="1423846"/>
              <a:ext cx="2368153" cy="28548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R" sz="1600" kern="1200" dirty="0" smtClean="0">
                  <a:solidFill>
                    <a:sysClr val="windowText" lastClr="000000">
                      <a:hueOff val="0"/>
                      <a:satOff val="0"/>
                      <a:lumOff val="0"/>
                      <a:alphaOff val="0"/>
                    </a:sysClr>
                  </a:solidFill>
                  <a:latin typeface="Calibri"/>
                  <a:ea typeface="+mn-ea"/>
                  <a:cs typeface="+mn-cs"/>
                </a:rPr>
                <a:t>Somos una red de instituciones educativas para la </a:t>
              </a:r>
              <a:r>
                <a:rPr lang="es-CR" sz="1600" u="sng" kern="1200" dirty="0" smtClean="0">
                  <a:solidFill>
                    <a:sysClr val="windowText" lastClr="000000">
                      <a:hueOff val="0"/>
                      <a:satOff val="0"/>
                      <a:lumOff val="0"/>
                      <a:alphaOff val="0"/>
                    </a:sysClr>
                  </a:solidFill>
                  <a:latin typeface="Calibri"/>
                  <a:ea typeface="+mn-ea"/>
                  <a:cs typeface="+mn-cs"/>
                </a:rPr>
                <a:t>cooperación, el intercambio, la promoción y ejecución de acciones conjuntas </a:t>
              </a:r>
              <a:r>
                <a:rPr lang="es-CR" sz="1600" kern="1200" dirty="0" smtClean="0">
                  <a:solidFill>
                    <a:sysClr val="windowText" lastClr="000000">
                      <a:hueOff val="0"/>
                      <a:satOff val="0"/>
                      <a:lumOff val="0"/>
                      <a:alphaOff val="0"/>
                    </a:sysClr>
                  </a:solidFill>
                  <a:latin typeface="Calibri"/>
                  <a:ea typeface="+mn-ea"/>
                  <a:cs typeface="+mn-cs"/>
                </a:rPr>
                <a:t>para la sostenibilidad en nuestros campus y comunidades</a:t>
              </a:r>
              <a:endParaRPr lang="es-CR" sz="1600" kern="1200" dirty="0">
                <a:solidFill>
                  <a:sysClr val="windowText" lastClr="000000">
                    <a:hueOff val="0"/>
                    <a:satOff val="0"/>
                    <a:lumOff val="0"/>
                    <a:alphaOff val="0"/>
                  </a:sysClr>
                </a:solidFill>
                <a:latin typeface="Calibri"/>
                <a:ea typeface="+mn-ea"/>
                <a:cs typeface="+mn-cs"/>
              </a:endParaRPr>
            </a:p>
          </p:txBody>
        </p:sp>
      </p:grpSp>
      <p:grpSp>
        <p:nvGrpSpPr>
          <p:cNvPr id="4" name="9 Grupo"/>
          <p:cNvGrpSpPr/>
          <p:nvPr/>
        </p:nvGrpSpPr>
        <p:grpSpPr>
          <a:xfrm>
            <a:off x="1011659" y="3688209"/>
            <a:ext cx="3096344" cy="820911"/>
            <a:chOff x="2702123" y="476585"/>
            <a:chExt cx="2368153" cy="947261"/>
          </a:xfrm>
          <a:scene3d>
            <a:camera prst="orthographicFront"/>
            <a:lightRig rig="threePt" dir="t">
              <a:rot lat="0" lon="0" rev="7500000"/>
            </a:lightRig>
          </a:scene3d>
        </p:grpSpPr>
        <p:sp>
          <p:nvSpPr>
            <p:cNvPr id="20" name="19 Rectángulo"/>
            <p:cNvSpPr/>
            <p:nvPr/>
          </p:nvSpPr>
          <p:spPr>
            <a:xfrm>
              <a:off x="2702123" y="476585"/>
              <a:ext cx="2368153" cy="947261"/>
            </a:xfrm>
            <a:prstGeom prst="rect">
              <a:avLst/>
            </a:prstGeom>
            <a:gradFill rotWithShape="0">
              <a:gsLst>
                <a:gs pos="0">
                  <a:srgbClr val="C0504D">
                    <a:hueOff val="2340759"/>
                    <a:satOff val="-2919"/>
                    <a:lumOff val="686"/>
                    <a:alphaOff val="0"/>
                    <a:shade val="51000"/>
                    <a:satMod val="130000"/>
                  </a:srgbClr>
                </a:gs>
                <a:gs pos="80000">
                  <a:srgbClr val="C0504D">
                    <a:hueOff val="2340759"/>
                    <a:satOff val="-2919"/>
                    <a:lumOff val="686"/>
                    <a:alphaOff val="0"/>
                    <a:shade val="93000"/>
                    <a:satMod val="130000"/>
                  </a:srgbClr>
                </a:gs>
                <a:gs pos="100000">
                  <a:srgbClr val="C0504D">
                    <a:hueOff val="2340759"/>
                    <a:satOff val="-2919"/>
                    <a:lumOff val="686"/>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1" name="20 Rectángulo"/>
            <p:cNvSpPr/>
            <p:nvPr/>
          </p:nvSpPr>
          <p:spPr>
            <a:xfrm>
              <a:off x="2702123" y="476585"/>
              <a:ext cx="2368153" cy="9472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R" sz="1800" b="1" kern="1200" dirty="0" smtClean="0">
                  <a:solidFill>
                    <a:sysClr val="window" lastClr="FFFFFF"/>
                  </a:solidFill>
                  <a:latin typeface="Calibri"/>
                  <a:ea typeface="+mn-ea"/>
                  <a:cs typeface="+mn-cs"/>
                </a:rPr>
                <a:t>Visión</a:t>
              </a:r>
              <a:endParaRPr lang="es-CR" sz="1800" b="1" kern="1200" dirty="0">
                <a:solidFill>
                  <a:sysClr val="window" lastClr="FFFFFF"/>
                </a:solidFill>
                <a:latin typeface="Calibri"/>
                <a:ea typeface="+mn-ea"/>
                <a:cs typeface="+mn-cs"/>
              </a:endParaRPr>
            </a:p>
          </p:txBody>
        </p:sp>
      </p:grpSp>
      <p:grpSp>
        <p:nvGrpSpPr>
          <p:cNvPr id="5" name="10 Grupo"/>
          <p:cNvGrpSpPr/>
          <p:nvPr/>
        </p:nvGrpSpPr>
        <p:grpSpPr>
          <a:xfrm>
            <a:off x="1011659" y="4509120"/>
            <a:ext cx="3096344" cy="1368152"/>
            <a:chOff x="2702123" y="1423846"/>
            <a:chExt cx="2368153" cy="2854800"/>
          </a:xfrm>
          <a:scene3d>
            <a:camera prst="orthographicFront"/>
            <a:lightRig rig="threePt" dir="t">
              <a:rot lat="0" lon="0" rev="7500000"/>
            </a:lightRig>
          </a:scene3d>
        </p:grpSpPr>
        <p:sp>
          <p:nvSpPr>
            <p:cNvPr id="18" name="17 Rectángulo"/>
            <p:cNvSpPr/>
            <p:nvPr/>
          </p:nvSpPr>
          <p:spPr>
            <a:xfrm>
              <a:off x="2702123" y="1423846"/>
              <a:ext cx="2368153" cy="2854800"/>
            </a:xfrm>
            <a:prstGeom prst="rect">
              <a:avLst/>
            </a:prstGeom>
            <a:solidFill>
              <a:srgbClr val="C0504D">
                <a:tint val="40000"/>
                <a:alpha val="90000"/>
                <a:hueOff val="2512910"/>
                <a:satOff val="-2189"/>
                <a:lumOff val="-3"/>
                <a:alphaOff val="0"/>
              </a:srgbClr>
            </a:solidFill>
            <a:ln w="9525" cap="flat" cmpd="sng" algn="ctr">
              <a:solidFill>
                <a:srgbClr val="C0504D">
                  <a:tint val="40000"/>
                  <a:alpha val="90000"/>
                  <a:hueOff val="2512910"/>
                  <a:satOff val="-2189"/>
                  <a:lumOff val="-3"/>
                  <a:alphaOff val="0"/>
                </a:srgbClr>
              </a:solidFill>
              <a:prstDash val="solid"/>
            </a:ln>
            <a:effectLst>
              <a:outerShdw blurRad="40000" dist="23000" dir="5400000" rotWithShape="0">
                <a:srgbClr val="000000">
                  <a:alpha val="35000"/>
                </a:srgbClr>
              </a:outerShdw>
            </a:effectLst>
            <a:sp3d extrusionH="190500" prstMaterial="dkEdge">
              <a:bevelT w="120650" h="38100" prst="relaxedInset"/>
              <a:bevelB w="120650" h="57150" prst="relaxedInset"/>
              <a:contourClr>
                <a:sysClr val="window" lastClr="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9" name="18 Rectángulo"/>
            <p:cNvSpPr/>
            <p:nvPr/>
          </p:nvSpPr>
          <p:spPr>
            <a:xfrm>
              <a:off x="2702123" y="1423846"/>
              <a:ext cx="2368153" cy="28548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CR" sz="1600" kern="1200" dirty="0" smtClean="0">
                  <a:solidFill>
                    <a:sysClr val="windowText" lastClr="000000">
                      <a:hueOff val="0"/>
                      <a:satOff val="0"/>
                      <a:lumOff val="0"/>
                      <a:alphaOff val="0"/>
                    </a:sysClr>
                  </a:solidFill>
                  <a:latin typeface="Calibri"/>
                  <a:ea typeface="+mn-ea"/>
                  <a:cs typeface="+mn-cs"/>
                </a:rPr>
                <a:t>Ser el referente nacional en las acciones para la sostenibilidad desde nuestras instituciones educativas</a:t>
              </a:r>
              <a:endParaRPr lang="es-CR" sz="1600" kern="1200" dirty="0">
                <a:solidFill>
                  <a:sysClr val="windowText" lastClr="000000">
                    <a:hueOff val="0"/>
                    <a:satOff val="0"/>
                    <a:lumOff val="0"/>
                    <a:alphaOff val="0"/>
                  </a:sysClr>
                </a:solidFill>
                <a:latin typeface="Calibri"/>
                <a:ea typeface="+mn-ea"/>
                <a:cs typeface="+mn-cs"/>
              </a:endParaRPr>
            </a:p>
          </p:txBody>
        </p:sp>
      </p:grpSp>
      <p:grpSp>
        <p:nvGrpSpPr>
          <p:cNvPr id="6" name="11 Grupo"/>
          <p:cNvGrpSpPr/>
          <p:nvPr/>
        </p:nvGrpSpPr>
        <p:grpSpPr>
          <a:xfrm>
            <a:off x="4355976" y="746898"/>
            <a:ext cx="4392493" cy="864096"/>
            <a:chOff x="3616266" y="-46876"/>
            <a:chExt cx="2368155" cy="997093"/>
          </a:xfrm>
          <a:scene3d>
            <a:camera prst="orthographicFront"/>
            <a:lightRig rig="threePt" dir="t">
              <a:rot lat="0" lon="0" rev="7500000"/>
            </a:lightRig>
          </a:scene3d>
        </p:grpSpPr>
        <p:sp>
          <p:nvSpPr>
            <p:cNvPr id="28" name="27 Rectángulo"/>
            <p:cNvSpPr/>
            <p:nvPr/>
          </p:nvSpPr>
          <p:spPr>
            <a:xfrm>
              <a:off x="3616266" y="-46876"/>
              <a:ext cx="2368153" cy="947261"/>
            </a:xfrm>
            <a:prstGeom prst="rect">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9" name="28 Rectángulo"/>
            <p:cNvSpPr/>
            <p:nvPr/>
          </p:nvSpPr>
          <p:spPr>
            <a:xfrm>
              <a:off x="3616268" y="2956"/>
              <a:ext cx="2368153" cy="9472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CR" sz="1800" b="1" kern="1200" dirty="0" smtClean="0">
                  <a:solidFill>
                    <a:sysClr val="window" lastClr="FFFFFF"/>
                  </a:solidFill>
                  <a:latin typeface="Calibri"/>
                  <a:ea typeface="+mn-ea"/>
                  <a:cs typeface="+mn-cs"/>
                </a:rPr>
                <a:t>Objetivos</a:t>
              </a:r>
              <a:endParaRPr lang="es-CR" sz="1800" b="1" kern="1200" dirty="0">
                <a:solidFill>
                  <a:sysClr val="window" lastClr="FFFFFF"/>
                </a:solidFill>
                <a:latin typeface="Calibri"/>
                <a:ea typeface="+mn-ea"/>
                <a:cs typeface="+mn-cs"/>
              </a:endParaRPr>
            </a:p>
          </p:txBody>
        </p:sp>
      </p:grpSp>
      <p:grpSp>
        <p:nvGrpSpPr>
          <p:cNvPr id="7" name="12 Grupo"/>
          <p:cNvGrpSpPr/>
          <p:nvPr/>
        </p:nvGrpSpPr>
        <p:grpSpPr>
          <a:xfrm>
            <a:off x="4360946" y="1639817"/>
            <a:ext cx="4387521" cy="4266138"/>
            <a:chOff x="5401818" y="1423846"/>
            <a:chExt cx="2368153" cy="2854800"/>
          </a:xfrm>
          <a:scene3d>
            <a:camera prst="orthographicFront"/>
            <a:lightRig rig="threePt" dir="t">
              <a:rot lat="0" lon="0" rev="7500000"/>
            </a:lightRig>
          </a:scene3d>
        </p:grpSpPr>
        <p:sp>
          <p:nvSpPr>
            <p:cNvPr id="31" name="30 Rectángulo"/>
            <p:cNvSpPr/>
            <p:nvPr/>
          </p:nvSpPr>
          <p:spPr>
            <a:xfrm>
              <a:off x="5401818" y="1423846"/>
              <a:ext cx="2368153" cy="2854800"/>
            </a:xfrm>
            <a:prstGeom prst="rect">
              <a:avLst/>
            </a:prstGeom>
            <a:solidFill>
              <a:srgbClr val="C0504D">
                <a:tint val="40000"/>
                <a:alpha val="90000"/>
                <a:hueOff val="5025821"/>
                <a:satOff val="-4378"/>
                <a:lumOff val="-6"/>
                <a:alphaOff val="0"/>
              </a:srgbClr>
            </a:solidFill>
            <a:ln w="9525" cap="flat" cmpd="sng" algn="ctr">
              <a:solidFill>
                <a:srgbClr val="C0504D">
                  <a:tint val="40000"/>
                  <a:alpha val="90000"/>
                  <a:hueOff val="5025821"/>
                  <a:satOff val="-4378"/>
                  <a:lumOff val="-6"/>
                  <a:alphaOff val="0"/>
                </a:srgbClr>
              </a:solidFill>
              <a:prstDash val="solid"/>
            </a:ln>
            <a:effectLst>
              <a:outerShdw blurRad="40000" dist="23000" dir="5400000" rotWithShape="0">
                <a:srgbClr val="000000">
                  <a:alpha val="35000"/>
                </a:srgbClr>
              </a:outerShdw>
            </a:effectLst>
            <a:sp3d extrusionH="190500" prstMaterial="dkEdge">
              <a:bevelT w="120650" h="38100" prst="relaxedInset"/>
              <a:bevelB w="120650" h="57150" prst="relaxedInset"/>
              <a:contourClr>
                <a:sysClr val="window" lastClr="FFFFFF"/>
              </a:contourClr>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32" name="31 Rectángulo"/>
            <p:cNvSpPr/>
            <p:nvPr/>
          </p:nvSpPr>
          <p:spPr>
            <a:xfrm>
              <a:off x="5438003" y="1423846"/>
              <a:ext cx="2254236" cy="285480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57150" lvl="1" indent="-57150" algn="just" defTabSz="444500">
                <a:lnSpc>
                  <a:spcPct val="90000"/>
                </a:lnSpc>
                <a:spcBef>
                  <a:spcPct val="0"/>
                </a:spcBef>
                <a:spcAft>
                  <a:spcPts val="600"/>
                </a:spcAft>
                <a:buChar char="••"/>
              </a:pPr>
              <a:r>
                <a:rPr lang="es-CR" sz="1600" kern="1200" dirty="0" smtClean="0">
                  <a:solidFill>
                    <a:sysClr val="windowText" lastClr="000000">
                      <a:hueOff val="0"/>
                      <a:satOff val="0"/>
                      <a:lumOff val="0"/>
                      <a:alphaOff val="0"/>
                    </a:sysClr>
                  </a:solidFill>
                  <a:latin typeface="Calibri"/>
                  <a:ea typeface="+mn-ea"/>
                  <a:cs typeface="+mn-cs"/>
                </a:rPr>
                <a:t>Lograr el </a:t>
              </a:r>
              <a:r>
                <a:rPr lang="es-CR" sz="1600" b="1" kern="1200" dirty="0" smtClean="0">
                  <a:solidFill>
                    <a:sysClr val="windowText" lastClr="000000">
                      <a:hueOff val="0"/>
                      <a:satOff val="0"/>
                      <a:lumOff val="0"/>
                      <a:alphaOff val="0"/>
                    </a:sysClr>
                  </a:solidFill>
                  <a:latin typeface="Calibri"/>
                  <a:ea typeface="+mn-ea"/>
                  <a:cs typeface="+mn-cs"/>
                </a:rPr>
                <a:t>compromiso de las autoridades </a:t>
              </a:r>
              <a:r>
                <a:rPr lang="es-CR" sz="1600" kern="1200" dirty="0" smtClean="0">
                  <a:solidFill>
                    <a:sysClr val="windowText" lastClr="000000">
                      <a:hueOff val="0"/>
                      <a:satOff val="0"/>
                      <a:lumOff val="0"/>
                      <a:alphaOff val="0"/>
                    </a:sysClr>
                  </a:solidFill>
                  <a:latin typeface="Calibri"/>
                  <a:ea typeface="+mn-ea"/>
                  <a:cs typeface="+mn-cs"/>
                </a:rPr>
                <a:t>de las instituciones educativas participantes de la REDIES para alcanzar la sostenibilidad de los Campus.</a:t>
              </a:r>
            </a:p>
            <a:p>
              <a:pPr marL="57150" lvl="1" indent="-57150" algn="just" defTabSz="444500">
                <a:lnSpc>
                  <a:spcPct val="90000"/>
                </a:lnSpc>
                <a:spcBef>
                  <a:spcPct val="0"/>
                </a:spcBef>
                <a:spcAft>
                  <a:spcPts val="600"/>
                </a:spcAft>
                <a:buChar char="••"/>
              </a:pPr>
              <a:endParaRPr lang="es-CR" sz="1600" kern="1200" dirty="0" smtClean="0">
                <a:solidFill>
                  <a:sysClr val="windowText" lastClr="000000">
                    <a:hueOff val="0"/>
                    <a:satOff val="0"/>
                    <a:lumOff val="0"/>
                    <a:alphaOff val="0"/>
                  </a:sysClr>
                </a:solidFill>
                <a:latin typeface="Calibri"/>
                <a:ea typeface="+mn-ea"/>
                <a:cs typeface="+mn-cs"/>
              </a:endParaRPr>
            </a:p>
            <a:p>
              <a:pPr marL="57150" lvl="1" indent="-57150" algn="just" defTabSz="444500">
                <a:lnSpc>
                  <a:spcPct val="90000"/>
                </a:lnSpc>
                <a:spcBef>
                  <a:spcPct val="0"/>
                </a:spcBef>
                <a:spcAft>
                  <a:spcPts val="600"/>
                </a:spcAft>
                <a:buChar char="••"/>
              </a:pPr>
              <a:r>
                <a:rPr lang="es-CR" sz="1600" kern="1200" dirty="0" smtClean="0">
                  <a:solidFill>
                    <a:sysClr val="windowText" lastClr="000000">
                      <a:hueOff val="0"/>
                      <a:satOff val="0"/>
                      <a:lumOff val="0"/>
                      <a:alphaOff val="0"/>
                    </a:sysClr>
                  </a:solidFill>
                  <a:latin typeface="Calibri"/>
                  <a:ea typeface="+mn-ea"/>
                  <a:cs typeface="+mn-cs"/>
                </a:rPr>
                <a:t>Establecer </a:t>
              </a:r>
              <a:r>
                <a:rPr lang="es-CR" sz="1600" b="1" kern="1200" dirty="0" smtClean="0">
                  <a:solidFill>
                    <a:sysClr val="windowText" lastClr="000000">
                      <a:hueOff val="0"/>
                      <a:satOff val="0"/>
                      <a:lumOff val="0"/>
                      <a:alphaOff val="0"/>
                    </a:sysClr>
                  </a:solidFill>
                  <a:latin typeface="Calibri"/>
                  <a:ea typeface="+mn-ea"/>
                  <a:cs typeface="+mn-cs"/>
                </a:rPr>
                <a:t>alianzas estratégicas </a:t>
              </a:r>
              <a:r>
                <a:rPr lang="es-CR" sz="1600" kern="1200" dirty="0" smtClean="0">
                  <a:solidFill>
                    <a:sysClr val="windowText" lastClr="000000">
                      <a:hueOff val="0"/>
                      <a:satOff val="0"/>
                      <a:lumOff val="0"/>
                      <a:alphaOff val="0"/>
                    </a:sysClr>
                  </a:solidFill>
                  <a:latin typeface="Calibri"/>
                  <a:ea typeface="+mn-ea"/>
                  <a:cs typeface="+mn-cs"/>
                </a:rPr>
                <a:t>en el tema de </a:t>
              </a:r>
              <a:r>
                <a:rPr lang="es-CR" sz="1600" kern="1200" dirty="0" err="1" smtClean="0">
                  <a:solidFill>
                    <a:sysClr val="windowText" lastClr="000000">
                      <a:hueOff val="0"/>
                      <a:satOff val="0"/>
                      <a:lumOff val="0"/>
                      <a:alphaOff val="0"/>
                    </a:sysClr>
                  </a:solidFill>
                  <a:latin typeface="Calibri"/>
                  <a:ea typeface="+mn-ea"/>
                  <a:cs typeface="+mn-cs"/>
                </a:rPr>
                <a:t>sostenibildad</a:t>
              </a:r>
              <a:r>
                <a:rPr lang="es-CR" sz="1600" kern="1200" dirty="0" smtClean="0">
                  <a:solidFill>
                    <a:sysClr val="windowText" lastClr="000000">
                      <a:hueOff val="0"/>
                      <a:satOff val="0"/>
                      <a:lumOff val="0"/>
                      <a:alphaOff val="0"/>
                    </a:sysClr>
                  </a:solidFill>
                  <a:latin typeface="Calibri"/>
                  <a:ea typeface="+mn-ea"/>
                  <a:cs typeface="+mn-cs"/>
                </a:rPr>
                <a:t> que favorezcan el intercambio y la cooperación técnica</a:t>
              </a:r>
            </a:p>
            <a:p>
              <a:pPr marL="57150" lvl="1" indent="-57150" algn="just" defTabSz="444500">
                <a:lnSpc>
                  <a:spcPct val="90000"/>
                </a:lnSpc>
                <a:spcBef>
                  <a:spcPct val="0"/>
                </a:spcBef>
                <a:spcAft>
                  <a:spcPts val="600"/>
                </a:spcAft>
                <a:buChar char="••"/>
              </a:pPr>
              <a:endParaRPr lang="es-CR" sz="1600" kern="1200" dirty="0">
                <a:solidFill>
                  <a:sysClr val="windowText" lastClr="000000">
                    <a:hueOff val="0"/>
                    <a:satOff val="0"/>
                    <a:lumOff val="0"/>
                    <a:alphaOff val="0"/>
                  </a:sysClr>
                </a:solidFill>
                <a:latin typeface="Calibri"/>
                <a:ea typeface="+mn-ea"/>
                <a:cs typeface="+mn-cs"/>
              </a:endParaRPr>
            </a:p>
            <a:p>
              <a:pPr marL="57150" lvl="1" indent="-57150" algn="just" defTabSz="444500">
                <a:lnSpc>
                  <a:spcPct val="90000"/>
                </a:lnSpc>
                <a:spcBef>
                  <a:spcPct val="0"/>
                </a:spcBef>
                <a:spcAft>
                  <a:spcPts val="600"/>
                </a:spcAft>
                <a:buChar char="••"/>
              </a:pPr>
              <a:r>
                <a:rPr lang="es-CR" sz="1600" kern="1200" dirty="0" smtClean="0">
                  <a:solidFill>
                    <a:sysClr val="windowText" lastClr="000000">
                      <a:hueOff val="0"/>
                      <a:satOff val="0"/>
                      <a:lumOff val="0"/>
                      <a:alphaOff val="0"/>
                    </a:sysClr>
                  </a:solidFill>
                  <a:latin typeface="Calibri"/>
                  <a:ea typeface="+mn-ea"/>
                  <a:cs typeface="+mn-cs"/>
                </a:rPr>
                <a:t>Establecer </a:t>
              </a:r>
              <a:r>
                <a:rPr lang="es-CR" sz="1600" b="1" kern="1200" dirty="0" smtClean="0">
                  <a:solidFill>
                    <a:sysClr val="windowText" lastClr="000000">
                      <a:hueOff val="0"/>
                      <a:satOff val="0"/>
                      <a:lumOff val="0"/>
                      <a:alphaOff val="0"/>
                    </a:sysClr>
                  </a:solidFill>
                  <a:latin typeface="Calibri"/>
                  <a:ea typeface="+mn-ea"/>
                  <a:cs typeface="+mn-cs"/>
                </a:rPr>
                <a:t>indicadores mínimos de desempeño </a:t>
              </a:r>
              <a:r>
                <a:rPr lang="es-CR" sz="1600" kern="1200" dirty="0" smtClean="0">
                  <a:solidFill>
                    <a:sysClr val="windowText" lastClr="000000">
                      <a:hueOff val="0"/>
                      <a:satOff val="0"/>
                      <a:lumOff val="0"/>
                      <a:alphaOff val="0"/>
                    </a:sysClr>
                  </a:solidFill>
                  <a:latin typeface="Calibri"/>
                  <a:ea typeface="+mn-ea"/>
                  <a:cs typeface="+mn-cs"/>
                </a:rPr>
                <a:t>ambiental para las instituciones participantes en la Red, con el fin de homologar las acciones que se realizan en los campus</a:t>
              </a:r>
            </a:p>
            <a:p>
              <a:pPr marL="57150" lvl="1" indent="-57150" algn="just" defTabSz="444500">
                <a:lnSpc>
                  <a:spcPct val="90000"/>
                </a:lnSpc>
                <a:spcBef>
                  <a:spcPct val="0"/>
                </a:spcBef>
                <a:spcAft>
                  <a:spcPts val="600"/>
                </a:spcAft>
                <a:buChar char="••"/>
              </a:pPr>
              <a:endParaRPr lang="es-CR" sz="1600" kern="1200" dirty="0">
                <a:solidFill>
                  <a:sysClr val="windowText" lastClr="000000">
                    <a:hueOff val="0"/>
                    <a:satOff val="0"/>
                    <a:lumOff val="0"/>
                    <a:alphaOff val="0"/>
                  </a:sysClr>
                </a:solidFill>
                <a:latin typeface="Calibri"/>
                <a:ea typeface="+mn-ea"/>
                <a:cs typeface="+mn-cs"/>
              </a:endParaRPr>
            </a:p>
            <a:p>
              <a:pPr marL="57150" lvl="1" indent="-57150" algn="just" defTabSz="444500">
                <a:lnSpc>
                  <a:spcPct val="90000"/>
                </a:lnSpc>
                <a:spcBef>
                  <a:spcPct val="0"/>
                </a:spcBef>
                <a:spcAft>
                  <a:spcPts val="600"/>
                </a:spcAft>
                <a:buChar char="••"/>
              </a:pPr>
              <a:r>
                <a:rPr lang="es-CR" sz="1600" kern="1200" dirty="0" smtClean="0">
                  <a:solidFill>
                    <a:sysClr val="windowText" lastClr="000000">
                      <a:hueOff val="0"/>
                      <a:satOff val="0"/>
                      <a:lumOff val="0"/>
                      <a:alphaOff val="0"/>
                    </a:sysClr>
                  </a:solidFill>
                  <a:latin typeface="Calibri"/>
                  <a:ea typeface="+mn-ea"/>
                  <a:cs typeface="+mn-cs"/>
                </a:rPr>
                <a:t>Desarrollar </a:t>
              </a:r>
              <a:r>
                <a:rPr lang="es-CR" sz="1600" b="1" kern="1200" dirty="0" smtClean="0">
                  <a:solidFill>
                    <a:sysClr val="windowText" lastClr="000000">
                      <a:hueOff val="0"/>
                      <a:satOff val="0"/>
                      <a:lumOff val="0"/>
                      <a:alphaOff val="0"/>
                    </a:sysClr>
                  </a:solidFill>
                  <a:latin typeface="Calibri"/>
                  <a:ea typeface="+mn-ea"/>
                  <a:cs typeface="+mn-cs"/>
                </a:rPr>
                <a:t>proyectos conjuntos </a:t>
              </a:r>
              <a:r>
                <a:rPr lang="es-CR" sz="1600" kern="1200" dirty="0" smtClean="0">
                  <a:solidFill>
                    <a:sysClr val="windowText" lastClr="000000">
                      <a:hueOff val="0"/>
                      <a:satOff val="0"/>
                      <a:lumOff val="0"/>
                      <a:alphaOff val="0"/>
                    </a:sysClr>
                  </a:solidFill>
                  <a:latin typeface="Calibri"/>
                  <a:ea typeface="+mn-ea"/>
                  <a:cs typeface="+mn-cs"/>
                </a:rPr>
                <a:t>entre los participantes de la Red, con el fin de optimizar los recursos disponibles de las instituciones</a:t>
              </a:r>
              <a:endParaRPr lang="es-CR" sz="1600"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xmlns="" val="294676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Avances con el </a:t>
            </a:r>
            <a:r>
              <a:rPr lang="es-MX" dirty="0" smtClean="0"/>
              <a:t>DE 36499-S-MINAET</a:t>
            </a:r>
            <a:endParaRPr lang="es-CR" dirty="0" smtClean="0"/>
          </a:p>
        </p:txBody>
      </p:sp>
      <p:sp>
        <p:nvSpPr>
          <p:cNvPr id="3" name="2 Marcador de texto"/>
          <p:cNvSpPr>
            <a:spLocks noGrp="1"/>
          </p:cNvSpPr>
          <p:nvPr>
            <p:ph type="body" idx="1"/>
          </p:nvPr>
        </p:nvSpPr>
        <p:spPr/>
        <p:txBody>
          <a:bodyPr/>
          <a:lstStyle/>
          <a:p>
            <a:endParaRPr lang="es-C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fontAlgn="auto">
              <a:spcAft>
                <a:spcPts val="0"/>
              </a:spcAft>
              <a:defRPr/>
            </a:pPr>
            <a:r>
              <a:rPr lang="es-CR" dirty="0" smtClean="0">
                <a:solidFill>
                  <a:srgbClr val="009AD0"/>
                </a:solidFill>
              </a:rPr>
              <a:t>Contenido básico de PGAI según </a:t>
            </a:r>
            <a:r>
              <a:rPr lang="es-MX" dirty="0" smtClean="0">
                <a:solidFill>
                  <a:srgbClr val="009AD0"/>
                </a:solidFill>
              </a:rPr>
              <a:t>DE 36499-S-MINAET</a:t>
            </a:r>
            <a:endParaRPr lang="es-CR" dirty="0">
              <a:solidFill>
                <a:srgbClr val="009AD0"/>
              </a:solidFill>
            </a:endParaRPr>
          </a:p>
        </p:txBody>
      </p:sp>
      <p:graphicFrame>
        <p:nvGraphicFramePr>
          <p:cNvPr id="4" name="3 Marcador de contenido"/>
          <p:cNvGraphicFramePr>
            <a:graphicFrameLocks noGrp="1"/>
          </p:cNvGraphicFramePr>
          <p:nvPr>
            <p:ph idx="1"/>
          </p:nvPr>
        </p:nvGraphicFramePr>
        <p:xfrm>
          <a:off x="285720" y="1142984"/>
          <a:ext cx="8750776"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fontAlgn="auto">
              <a:spcAft>
                <a:spcPts val="0"/>
              </a:spcAft>
              <a:defRPr/>
            </a:pPr>
            <a:r>
              <a:rPr lang="es-CR" dirty="0" smtClean="0">
                <a:solidFill>
                  <a:srgbClr val="009AD0"/>
                </a:solidFill>
              </a:rPr>
              <a:t>Avances de UCR</a:t>
            </a:r>
            <a:endParaRPr lang="es-CR" dirty="0">
              <a:solidFill>
                <a:srgbClr val="009AD0"/>
              </a:solidFill>
            </a:endParaRPr>
          </a:p>
        </p:txBody>
      </p:sp>
      <p:graphicFrame>
        <p:nvGraphicFramePr>
          <p:cNvPr id="4" name="3 Marcador de contenido"/>
          <p:cNvGraphicFramePr>
            <a:graphicFrameLocks noGrp="1"/>
          </p:cNvGraphicFramePr>
          <p:nvPr>
            <p:ph idx="1"/>
          </p:nvPr>
        </p:nvGraphicFramePr>
        <p:xfrm>
          <a:off x="428596" y="1196752"/>
          <a:ext cx="8258204" cy="537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Text Box 2"/>
          <p:cNvSpPr txBox="1">
            <a:spLocks noChangeArrowheads="1"/>
          </p:cNvSpPr>
          <p:nvPr/>
        </p:nvSpPr>
        <p:spPr bwMode="auto">
          <a:xfrm>
            <a:off x="3500430" y="3429000"/>
            <a:ext cx="2085975" cy="1057275"/>
          </a:xfrm>
          <a:prstGeom prst="rect">
            <a:avLst/>
          </a:prstGeom>
          <a:noFill/>
          <a:ln w="9525">
            <a:noFill/>
            <a:miter lim="800000"/>
            <a:headEnd/>
            <a:tailEnd/>
          </a:ln>
        </p:spPr>
        <p:txBody>
          <a:bodyPr/>
          <a:lstStyle/>
          <a:p>
            <a:pPr algn="ctr">
              <a:spcAft>
                <a:spcPts val="1000"/>
              </a:spcAft>
            </a:pPr>
            <a:r>
              <a:rPr lang="es-ES" sz="1400" b="1" dirty="0"/>
              <a:t>ÁREAS ENFOCADAS PARA EVALUAR LA CALIDAD AMBIENTAL EN LA UCR</a:t>
            </a:r>
            <a:endParaRPr lang="es-CR"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fontAlgn="auto">
              <a:spcAft>
                <a:spcPts val="0"/>
              </a:spcAft>
              <a:defRPr/>
            </a:pPr>
            <a:r>
              <a:rPr lang="es-CR" dirty="0" smtClean="0">
                <a:solidFill>
                  <a:srgbClr val="009AD0"/>
                </a:solidFill>
              </a:rPr>
              <a:t>Contenido básico de PGAI según </a:t>
            </a:r>
            <a:r>
              <a:rPr lang="es-MX" dirty="0" smtClean="0">
                <a:solidFill>
                  <a:srgbClr val="009AD0"/>
                </a:solidFill>
              </a:rPr>
              <a:t>DE 36499-S-MINAET</a:t>
            </a:r>
            <a:endParaRPr lang="es-CR" dirty="0">
              <a:solidFill>
                <a:srgbClr val="009AD0"/>
              </a:solidFill>
            </a:endParaRPr>
          </a:p>
        </p:txBody>
      </p:sp>
      <p:graphicFrame>
        <p:nvGraphicFramePr>
          <p:cNvPr id="4" name="3 Marcador de contenido"/>
          <p:cNvGraphicFramePr>
            <a:graphicFrameLocks noGrp="1"/>
          </p:cNvGraphicFramePr>
          <p:nvPr>
            <p:ph idx="1"/>
          </p:nvPr>
        </p:nvGraphicFramePr>
        <p:xfrm>
          <a:off x="285720" y="1142984"/>
          <a:ext cx="8750776" cy="4983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07950" y="1787525"/>
            <a:ext cx="3449638" cy="1181100"/>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3" name="24 Grupo"/>
          <p:cNvGrpSpPr>
            <a:grpSpLocks/>
          </p:cNvGrpSpPr>
          <p:nvPr/>
        </p:nvGrpSpPr>
        <p:grpSpPr bwMode="auto">
          <a:xfrm>
            <a:off x="179388" y="2724150"/>
            <a:ext cx="1203325" cy="1185863"/>
            <a:chOff x="3744475" y="286267"/>
            <a:chExt cx="1272927" cy="1272927"/>
          </a:xfrm>
        </p:grpSpPr>
        <p:sp>
          <p:nvSpPr>
            <p:cNvPr id="26" name="25 Elipse"/>
            <p:cNvSpPr/>
            <p:nvPr/>
          </p:nvSpPr>
          <p:spPr>
            <a:xfrm>
              <a:off x="3744475" y="286267"/>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ipse 7"/>
            <p:cNvSpPr/>
            <p:nvPr/>
          </p:nvSpPr>
          <p:spPr>
            <a:xfrm>
              <a:off x="3930879" y="472009"/>
              <a:ext cx="900117" cy="901443"/>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400" dirty="0"/>
                <a:t>CARBONO</a:t>
              </a:r>
            </a:p>
          </p:txBody>
        </p:sp>
      </p:grpSp>
      <p:grpSp>
        <p:nvGrpSpPr>
          <p:cNvPr id="4" name="2 Grupo"/>
          <p:cNvGrpSpPr>
            <a:grpSpLocks/>
          </p:cNvGrpSpPr>
          <p:nvPr/>
        </p:nvGrpSpPr>
        <p:grpSpPr bwMode="auto">
          <a:xfrm>
            <a:off x="250825" y="1858963"/>
            <a:ext cx="1204913" cy="1187450"/>
            <a:chOff x="2443261" y="594032"/>
            <a:chExt cx="1272927" cy="1272927"/>
          </a:xfrm>
        </p:grpSpPr>
        <p:sp>
          <p:nvSpPr>
            <p:cNvPr id="8" name="7 Elipse"/>
            <p:cNvSpPr/>
            <p:nvPr/>
          </p:nvSpPr>
          <p:spPr>
            <a:xfrm>
              <a:off x="2443261" y="594032"/>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ipse 5"/>
            <p:cNvSpPr/>
            <p:nvPr/>
          </p:nvSpPr>
          <p:spPr>
            <a:xfrm>
              <a:off x="2629421" y="781227"/>
              <a:ext cx="900608" cy="898537"/>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600" dirty="0"/>
                <a:t>CIMADES</a:t>
              </a:r>
            </a:p>
          </p:txBody>
        </p:sp>
      </p:grpSp>
      <p:grpSp>
        <p:nvGrpSpPr>
          <p:cNvPr id="10" name="3 Grupo"/>
          <p:cNvGrpSpPr>
            <a:grpSpLocks/>
          </p:cNvGrpSpPr>
          <p:nvPr/>
        </p:nvGrpSpPr>
        <p:grpSpPr bwMode="auto">
          <a:xfrm>
            <a:off x="1403350" y="1858963"/>
            <a:ext cx="1203325" cy="1187450"/>
            <a:chOff x="3744475" y="286267"/>
            <a:chExt cx="1272927" cy="1272927"/>
          </a:xfrm>
        </p:grpSpPr>
        <p:sp>
          <p:nvSpPr>
            <p:cNvPr id="6" name="5 Elipse"/>
            <p:cNvSpPr/>
            <p:nvPr/>
          </p:nvSpPr>
          <p:spPr>
            <a:xfrm>
              <a:off x="3744475" y="286267"/>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Elipse 7"/>
            <p:cNvSpPr/>
            <p:nvPr/>
          </p:nvSpPr>
          <p:spPr>
            <a:xfrm>
              <a:off x="3930880" y="473462"/>
              <a:ext cx="900117" cy="898537"/>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600" dirty="0"/>
                <a:t>CIASE</a:t>
              </a:r>
            </a:p>
          </p:txBody>
        </p:sp>
      </p:grpSp>
      <p:grpSp>
        <p:nvGrpSpPr>
          <p:cNvPr id="13" name="9 Grupo"/>
          <p:cNvGrpSpPr>
            <a:grpSpLocks/>
          </p:cNvGrpSpPr>
          <p:nvPr/>
        </p:nvGrpSpPr>
        <p:grpSpPr bwMode="auto">
          <a:xfrm>
            <a:off x="1258888" y="2603500"/>
            <a:ext cx="1204912" cy="1185863"/>
            <a:chOff x="3744475" y="286267"/>
            <a:chExt cx="1272927" cy="1272927"/>
          </a:xfrm>
        </p:grpSpPr>
        <p:sp>
          <p:nvSpPr>
            <p:cNvPr id="11" name="10 Elipse"/>
            <p:cNvSpPr/>
            <p:nvPr/>
          </p:nvSpPr>
          <p:spPr>
            <a:xfrm>
              <a:off x="3744475" y="286267"/>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endParaRPr lang="es-CR" sz="1600" dirty="0"/>
            </a:p>
          </p:txBody>
        </p:sp>
        <p:sp>
          <p:nvSpPr>
            <p:cNvPr id="12" name="Elipse 7"/>
            <p:cNvSpPr/>
            <p:nvPr/>
          </p:nvSpPr>
          <p:spPr>
            <a:xfrm>
              <a:off x="3930634" y="472009"/>
              <a:ext cx="900609" cy="901443"/>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defTabSz="755650" fontAlgn="auto">
                <a:lnSpc>
                  <a:spcPct val="90000"/>
                </a:lnSpc>
                <a:spcAft>
                  <a:spcPct val="35000"/>
                </a:spcAft>
                <a:defRPr/>
              </a:pPr>
              <a:r>
                <a:rPr lang="es-CR" sz="1400" dirty="0"/>
                <a:t>C FORESTA</a:t>
              </a:r>
            </a:p>
          </p:txBody>
        </p:sp>
      </p:grpSp>
      <p:grpSp>
        <p:nvGrpSpPr>
          <p:cNvPr id="16" name="12 Grupo"/>
          <p:cNvGrpSpPr>
            <a:grpSpLocks/>
          </p:cNvGrpSpPr>
          <p:nvPr/>
        </p:nvGrpSpPr>
        <p:grpSpPr bwMode="auto">
          <a:xfrm>
            <a:off x="2435225" y="1931988"/>
            <a:ext cx="1203325" cy="1185862"/>
            <a:chOff x="3744475" y="286267"/>
            <a:chExt cx="1272927" cy="1272927"/>
          </a:xfrm>
        </p:grpSpPr>
        <p:sp>
          <p:nvSpPr>
            <p:cNvPr id="14" name="13 Elipse"/>
            <p:cNvSpPr/>
            <p:nvPr/>
          </p:nvSpPr>
          <p:spPr>
            <a:xfrm>
              <a:off x="3744475" y="286267"/>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ipse 7"/>
            <p:cNvSpPr/>
            <p:nvPr/>
          </p:nvSpPr>
          <p:spPr>
            <a:xfrm>
              <a:off x="3930880" y="472008"/>
              <a:ext cx="900117" cy="901445"/>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600" dirty="0"/>
                <a:t>C AGUAS</a:t>
              </a:r>
            </a:p>
          </p:txBody>
        </p:sp>
      </p:grpSp>
      <p:grpSp>
        <p:nvGrpSpPr>
          <p:cNvPr id="19" name="15 Grupo"/>
          <p:cNvGrpSpPr>
            <a:grpSpLocks/>
          </p:cNvGrpSpPr>
          <p:nvPr/>
        </p:nvGrpSpPr>
        <p:grpSpPr bwMode="auto">
          <a:xfrm>
            <a:off x="1692275" y="3713163"/>
            <a:ext cx="998538" cy="939800"/>
            <a:chOff x="2443261" y="594032"/>
            <a:chExt cx="1272927" cy="1272927"/>
          </a:xfrm>
        </p:grpSpPr>
        <p:sp>
          <p:nvSpPr>
            <p:cNvPr id="17" name="16 Elipse"/>
            <p:cNvSpPr/>
            <p:nvPr/>
          </p:nvSpPr>
          <p:spPr>
            <a:xfrm>
              <a:off x="2443261" y="594032"/>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5"/>
            <p:cNvSpPr/>
            <p:nvPr/>
          </p:nvSpPr>
          <p:spPr>
            <a:xfrm>
              <a:off x="2629444" y="781100"/>
              <a:ext cx="900561" cy="898790"/>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600" dirty="0"/>
                <a:t>SAN</a:t>
              </a:r>
            </a:p>
          </p:txBody>
        </p:sp>
      </p:grpSp>
      <p:grpSp>
        <p:nvGrpSpPr>
          <p:cNvPr id="22" name="18 Grupo"/>
          <p:cNvGrpSpPr>
            <a:grpSpLocks/>
          </p:cNvGrpSpPr>
          <p:nvPr/>
        </p:nvGrpSpPr>
        <p:grpSpPr bwMode="auto">
          <a:xfrm>
            <a:off x="2195513" y="2922588"/>
            <a:ext cx="1000125" cy="938212"/>
            <a:chOff x="2443261" y="594032"/>
            <a:chExt cx="1272927" cy="1272927"/>
          </a:xfrm>
        </p:grpSpPr>
        <p:sp>
          <p:nvSpPr>
            <p:cNvPr id="20" name="19 Elipse"/>
            <p:cNvSpPr/>
            <p:nvPr/>
          </p:nvSpPr>
          <p:spPr>
            <a:xfrm>
              <a:off x="2443261" y="594032"/>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e 5"/>
            <p:cNvSpPr/>
            <p:nvPr/>
          </p:nvSpPr>
          <p:spPr>
            <a:xfrm>
              <a:off x="2629149" y="781417"/>
              <a:ext cx="901151" cy="898158"/>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200" dirty="0"/>
                <a:t>Compras Verdes</a:t>
              </a:r>
            </a:p>
          </p:txBody>
        </p:sp>
      </p:grpSp>
      <p:grpSp>
        <p:nvGrpSpPr>
          <p:cNvPr id="25" name="21 Grupo"/>
          <p:cNvGrpSpPr>
            <a:grpSpLocks/>
          </p:cNvGrpSpPr>
          <p:nvPr/>
        </p:nvGrpSpPr>
        <p:grpSpPr bwMode="auto">
          <a:xfrm>
            <a:off x="900113" y="3425825"/>
            <a:ext cx="998537" cy="939800"/>
            <a:chOff x="2443261" y="594032"/>
            <a:chExt cx="1272927" cy="1272927"/>
          </a:xfrm>
        </p:grpSpPr>
        <p:sp>
          <p:nvSpPr>
            <p:cNvPr id="23" name="22 Elipse"/>
            <p:cNvSpPr/>
            <p:nvPr/>
          </p:nvSpPr>
          <p:spPr>
            <a:xfrm>
              <a:off x="2443261" y="594032"/>
              <a:ext cx="1272927" cy="12729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Elipse 5"/>
            <p:cNvSpPr/>
            <p:nvPr/>
          </p:nvSpPr>
          <p:spPr>
            <a:xfrm>
              <a:off x="2629444" y="781101"/>
              <a:ext cx="900560" cy="898790"/>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es-CR" sz="1050" dirty="0"/>
                <a:t>Transportes</a:t>
              </a:r>
            </a:p>
          </p:txBody>
        </p:sp>
      </p:grpSp>
      <p:sp>
        <p:nvSpPr>
          <p:cNvPr id="5" name=" 8"/>
          <p:cNvSpPr/>
          <p:nvPr/>
        </p:nvSpPr>
        <p:spPr>
          <a:xfrm>
            <a:off x="-36513" y="1773238"/>
            <a:ext cx="3894133" cy="315596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9" name="28 Título"/>
          <p:cNvSpPr>
            <a:spLocks noGrp="1"/>
          </p:cNvSpPr>
          <p:nvPr>
            <p:ph type="title"/>
          </p:nvPr>
        </p:nvSpPr>
        <p:spPr>
          <a:xfrm>
            <a:off x="827088" y="260350"/>
            <a:ext cx="7715250" cy="1143000"/>
          </a:xfrm>
        </p:spPr>
        <p:txBody>
          <a:bodyPr rtlCol="0">
            <a:normAutofit/>
          </a:bodyPr>
          <a:lstStyle/>
          <a:p>
            <a:pPr algn="l" fontAlgn="auto">
              <a:spcAft>
                <a:spcPts val="0"/>
              </a:spcAft>
              <a:defRPr/>
            </a:pPr>
            <a:r>
              <a:rPr lang="es-CR" dirty="0" smtClean="0">
                <a:solidFill>
                  <a:srgbClr val="009AD0"/>
                </a:solidFill>
              </a:rPr>
              <a:t>Propuesta: </a:t>
            </a:r>
            <a:br>
              <a:rPr lang="es-CR" dirty="0" smtClean="0">
                <a:solidFill>
                  <a:srgbClr val="009AD0"/>
                </a:solidFill>
              </a:rPr>
            </a:br>
            <a:r>
              <a:rPr lang="es-CR" dirty="0" smtClean="0">
                <a:solidFill>
                  <a:srgbClr val="009AD0"/>
                </a:solidFill>
              </a:rPr>
              <a:t>Comisión Institucional</a:t>
            </a:r>
            <a:endParaRPr lang="es-CR" dirty="0">
              <a:solidFill>
                <a:srgbClr val="009AD0"/>
              </a:solidFill>
            </a:endParaRPr>
          </a:p>
        </p:txBody>
      </p:sp>
      <p:sp>
        <p:nvSpPr>
          <p:cNvPr id="31" name="30 Flecha doblada hacia arriba"/>
          <p:cNvSpPr/>
          <p:nvPr/>
        </p:nvSpPr>
        <p:spPr>
          <a:xfrm rot="5400000">
            <a:off x="1871663" y="4760912"/>
            <a:ext cx="863600" cy="936625"/>
          </a:xfrm>
          <a:prstGeom prst="bentUpArrow">
            <a:avLst>
              <a:gd name="adj1" fmla="val 25000"/>
              <a:gd name="adj2" fmla="val 306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graphicFrame>
        <p:nvGraphicFramePr>
          <p:cNvPr id="33" name="32 Tabla"/>
          <p:cNvGraphicFramePr>
            <a:graphicFrameLocks noGrp="1"/>
          </p:cNvGraphicFramePr>
          <p:nvPr/>
        </p:nvGraphicFramePr>
        <p:xfrm>
          <a:off x="4211638" y="194647"/>
          <a:ext cx="4824412" cy="6474713"/>
        </p:xfrm>
        <a:graphic>
          <a:graphicData uri="http://schemas.openxmlformats.org/drawingml/2006/table">
            <a:tbl>
              <a:tblPr/>
              <a:tblGrid>
                <a:gridCol w="1477283"/>
                <a:gridCol w="3347129"/>
              </a:tblGrid>
              <a:tr h="251467">
                <a:tc gridSpan="2">
                  <a:txBody>
                    <a:bodyPr/>
                    <a:lstStyle/>
                    <a:p>
                      <a:pPr algn="ctr">
                        <a:lnSpc>
                          <a:spcPct val="150000"/>
                        </a:lnSpc>
                        <a:spcAft>
                          <a:spcPts val="0"/>
                        </a:spcAft>
                      </a:pPr>
                      <a:r>
                        <a:rPr lang="es-ES" sz="1100" b="1" dirty="0">
                          <a:solidFill>
                            <a:srgbClr val="000000"/>
                          </a:solidFill>
                          <a:latin typeface="Times New Roman"/>
                          <a:ea typeface="Calibri"/>
                          <a:cs typeface="Times New Roman"/>
                        </a:rPr>
                        <a:t>Datos del máximo jerarca</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s-CR"/>
                    </a:p>
                  </a:txBody>
                  <a:tcPr/>
                </a:tc>
              </a:tr>
              <a:tr h="251467">
                <a:tc>
                  <a:txBody>
                    <a:bodyPr/>
                    <a:lstStyle/>
                    <a:p>
                      <a:pPr algn="just">
                        <a:lnSpc>
                          <a:spcPct val="150000"/>
                        </a:lnSpc>
                        <a:spcAft>
                          <a:spcPts val="0"/>
                        </a:spcAft>
                      </a:pPr>
                      <a:r>
                        <a:rPr lang="es-ES" sz="1100" dirty="0">
                          <a:solidFill>
                            <a:srgbClr val="000000"/>
                          </a:solidFill>
                          <a:latin typeface="Times New Roman"/>
                          <a:ea typeface="Calibri"/>
                          <a:cs typeface="Times New Roman"/>
                        </a:rPr>
                        <a:t>Nombre:</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 sz="1100" dirty="0">
                          <a:solidFill>
                            <a:srgbClr val="000000"/>
                          </a:solidFill>
                          <a:latin typeface="Times New Roman"/>
                          <a:ea typeface="Calibri"/>
                          <a:cs typeface="Times New Roman"/>
                        </a:rPr>
                        <a:t> </a:t>
                      </a:r>
                      <a:r>
                        <a:rPr lang="es-ES" sz="1100" dirty="0" smtClean="0">
                          <a:solidFill>
                            <a:srgbClr val="000000"/>
                          </a:solidFill>
                          <a:latin typeface="Times New Roman"/>
                          <a:ea typeface="Calibri"/>
                          <a:cs typeface="Times New Roman"/>
                        </a:rPr>
                        <a:t>RECTOR</a:t>
                      </a: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Correo electrónico:</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 sz="1100" dirty="0">
                          <a:solidFill>
                            <a:srgbClr val="000000"/>
                          </a:solidFill>
                          <a:latin typeface="Times New Roman"/>
                          <a:ea typeface="Calibri"/>
                          <a:cs typeface="Times New Roman"/>
                        </a:rPr>
                        <a:t> </a:t>
                      </a:r>
                      <a:r>
                        <a:rPr lang="es-ES" sz="1100" u="sng" dirty="0">
                          <a:solidFill>
                            <a:srgbClr val="0000FF"/>
                          </a:solidFill>
                          <a:latin typeface="Times New Roman"/>
                          <a:ea typeface="Calibri"/>
                          <a:cs typeface="Times New Roman"/>
                          <a:hlinkClick r:id=""/>
                        </a:rPr>
                        <a:t>rectoria@rectoria.ucr.ac.cr</a:t>
                      </a: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Teléfono (s):</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 sz="1100" dirty="0">
                          <a:solidFill>
                            <a:srgbClr val="000000"/>
                          </a:solidFill>
                          <a:latin typeface="Times New Roman"/>
                          <a:ea typeface="Calibri"/>
                          <a:cs typeface="Times New Roman"/>
                        </a:rPr>
                        <a:t>2511-1250</a:t>
                      </a: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Fax:</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 sz="1100" dirty="0">
                          <a:solidFill>
                            <a:srgbClr val="000000"/>
                          </a:solidFill>
                          <a:latin typeface="Times New Roman"/>
                          <a:ea typeface="Calibri"/>
                          <a:cs typeface="Times New Roman"/>
                        </a:rPr>
                        <a:t>2234-0452</a:t>
                      </a: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Apartado postal:</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S" sz="1100">
                          <a:solidFill>
                            <a:srgbClr val="000000"/>
                          </a:solidFill>
                          <a:latin typeface="Times New Roman"/>
                          <a:ea typeface="Calibri"/>
                          <a:cs typeface="Times New Roman"/>
                        </a:rPr>
                        <a:t> Código postal 2060, San José, Costa Rica</a:t>
                      </a:r>
                      <a:endParaRPr lang="es-CR" sz="110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51467">
                <a:tc gridSpan="2">
                  <a:txBody>
                    <a:bodyPr/>
                    <a:lstStyle/>
                    <a:p>
                      <a:pPr algn="ctr">
                        <a:lnSpc>
                          <a:spcPct val="150000"/>
                        </a:lnSpc>
                        <a:spcAft>
                          <a:spcPts val="0"/>
                        </a:spcAft>
                      </a:pPr>
                      <a:r>
                        <a:rPr lang="es-ES" sz="1100" b="1">
                          <a:solidFill>
                            <a:srgbClr val="000000"/>
                          </a:solidFill>
                          <a:latin typeface="Times New Roman"/>
                          <a:ea typeface="Calibri"/>
                          <a:cs typeface="Times New Roman"/>
                        </a:rPr>
                        <a:t>Comisión  Institucional</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s-CR"/>
                    </a:p>
                  </a:txBody>
                  <a:tcPr/>
                </a:tc>
              </a:tr>
              <a:tr h="251467">
                <a:tc gridSpan="2">
                  <a:txBody>
                    <a:bodyPr/>
                    <a:lstStyle/>
                    <a:p>
                      <a:pPr algn="just">
                        <a:lnSpc>
                          <a:spcPct val="150000"/>
                        </a:lnSpc>
                        <a:spcAft>
                          <a:spcPts val="0"/>
                        </a:spcAft>
                      </a:pPr>
                      <a:r>
                        <a:rPr lang="es-ES" sz="1100" i="1">
                          <a:solidFill>
                            <a:srgbClr val="000000"/>
                          </a:solidFill>
                          <a:latin typeface="Times New Roman"/>
                          <a:ea typeface="Calibri"/>
                          <a:cs typeface="Times New Roman"/>
                        </a:rPr>
                        <a:t>Datos del coordinador del PGAI</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CR"/>
                    </a:p>
                  </a:txBody>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Nombre:</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Correo electrónico:</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Teléfono:</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Fax:</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Apartado postal:</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endParaRPr lang="es-CR" sz="1100"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gridSpan="2">
                  <a:txBody>
                    <a:bodyPr/>
                    <a:lstStyle/>
                    <a:p>
                      <a:pPr algn="just">
                        <a:lnSpc>
                          <a:spcPct val="150000"/>
                        </a:lnSpc>
                        <a:spcAft>
                          <a:spcPts val="0"/>
                        </a:spcAft>
                      </a:pPr>
                      <a:r>
                        <a:rPr lang="es-ES" sz="1100" i="1">
                          <a:solidFill>
                            <a:srgbClr val="000000"/>
                          </a:solidFill>
                          <a:latin typeface="Times New Roman"/>
                          <a:ea typeface="Calibri"/>
                          <a:cs typeface="Times New Roman"/>
                        </a:rPr>
                        <a:t>Otros funcionarios designados (nombre, puesto, y correo electrónico)</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s-CR"/>
                    </a:p>
                  </a:txBody>
                  <a:tcPr/>
                </a:tc>
              </a:tr>
              <a:tr h="439506">
                <a:tc>
                  <a:txBody>
                    <a:bodyPr/>
                    <a:lstStyle/>
                    <a:p>
                      <a:pPr algn="just">
                        <a:lnSpc>
                          <a:spcPct val="150000"/>
                        </a:lnSpc>
                        <a:spcAft>
                          <a:spcPts val="0"/>
                        </a:spcAft>
                      </a:pPr>
                      <a:r>
                        <a:rPr lang="es-ES" sz="1100">
                          <a:solidFill>
                            <a:srgbClr val="000000"/>
                          </a:solidFill>
                          <a:latin typeface="Times New Roman"/>
                          <a:ea typeface="Calibri"/>
                          <a:cs typeface="Times New Roman"/>
                        </a:rPr>
                        <a:t>ProGAI</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dirty="0" smtClean="0">
                          <a:latin typeface="Times New Roman"/>
                          <a:ea typeface="Calibri"/>
                          <a:cs typeface="Times New Roman"/>
                        </a:rPr>
                        <a:t>Representante</a:t>
                      </a:r>
                      <a:r>
                        <a:rPr lang="es-CR" sz="1100" b="1" baseline="0" dirty="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CR" sz="1100" dirty="0" smtClean="0">
                          <a:latin typeface="Times New Roman"/>
                          <a:ea typeface="Calibri"/>
                          <a:cs typeface="Times New Roman"/>
                        </a:rPr>
                        <a:t>RECTORIA</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dirty="0">
                          <a:solidFill>
                            <a:srgbClr val="000000"/>
                          </a:solidFill>
                          <a:latin typeface="Times New Roman"/>
                          <a:ea typeface="Calibri"/>
                          <a:cs typeface="Times New Roman"/>
                        </a:rPr>
                        <a:t>C. Foresta</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dirty="0">
                          <a:solidFill>
                            <a:srgbClr val="000000"/>
                          </a:solidFill>
                          <a:latin typeface="Times New Roman"/>
                          <a:ea typeface="Calibri"/>
                          <a:cs typeface="Times New Roman"/>
                        </a:rPr>
                        <a:t>CIASE</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dirty="0">
                          <a:solidFill>
                            <a:srgbClr val="000000"/>
                          </a:solidFill>
                          <a:latin typeface="Times New Roman"/>
                          <a:ea typeface="Calibri"/>
                          <a:cs typeface="Times New Roman"/>
                        </a:rPr>
                        <a:t>CIMADES</a:t>
                      </a:r>
                      <a:endParaRPr lang="es-CR" sz="1100" dirty="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 Compras Verdes</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02933">
                <a:tc>
                  <a:txBody>
                    <a:bodyPr/>
                    <a:lstStyle/>
                    <a:p>
                      <a:pPr algn="just">
                        <a:lnSpc>
                          <a:spcPct val="150000"/>
                        </a:lnSpc>
                        <a:spcAft>
                          <a:spcPts val="0"/>
                        </a:spcAft>
                      </a:pPr>
                      <a:r>
                        <a:rPr lang="es-ES" sz="1100">
                          <a:solidFill>
                            <a:srgbClr val="000000"/>
                          </a:solidFill>
                          <a:latin typeface="Times New Roman"/>
                          <a:ea typeface="Calibri"/>
                          <a:cs typeface="Times New Roman"/>
                        </a:rPr>
                        <a:t>C. Transportes</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 Aguas Residuales</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 SAN</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smtClean="0">
                          <a:latin typeface="Times New Roman"/>
                          <a:ea typeface="Calibri"/>
                          <a:cs typeface="Times New Roman"/>
                        </a:rPr>
                        <a:t>Representante</a:t>
                      </a:r>
                      <a:r>
                        <a:rPr lang="es-CR" sz="1100" b="1" baseline="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1467">
                <a:tc>
                  <a:txBody>
                    <a:bodyPr/>
                    <a:lstStyle/>
                    <a:p>
                      <a:pPr algn="just">
                        <a:lnSpc>
                          <a:spcPct val="150000"/>
                        </a:lnSpc>
                        <a:spcAft>
                          <a:spcPts val="0"/>
                        </a:spcAft>
                      </a:pPr>
                      <a:r>
                        <a:rPr lang="es-ES" sz="1100">
                          <a:solidFill>
                            <a:srgbClr val="000000"/>
                          </a:solidFill>
                          <a:latin typeface="Times New Roman"/>
                          <a:ea typeface="Calibri"/>
                          <a:cs typeface="Times New Roman"/>
                        </a:rPr>
                        <a:t>C. Carbono Neutro</a:t>
                      </a:r>
                      <a:endParaRPr lang="es-CR" sz="1100">
                        <a:latin typeface="Times New Roman"/>
                        <a:ea typeface="Calibri"/>
                        <a:cs typeface="Times New Roman"/>
                      </a:endParaRPr>
                    </a:p>
                  </a:txBody>
                  <a:tcPr marL="21827" marR="2182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just">
                        <a:lnSpc>
                          <a:spcPct val="100000"/>
                        </a:lnSpc>
                        <a:spcAft>
                          <a:spcPts val="0"/>
                        </a:spcAft>
                      </a:pPr>
                      <a:r>
                        <a:rPr lang="es-CR" sz="1100" b="1" dirty="0" smtClean="0">
                          <a:latin typeface="Times New Roman"/>
                          <a:ea typeface="Calibri"/>
                          <a:cs typeface="Times New Roman"/>
                        </a:rPr>
                        <a:t>Representante</a:t>
                      </a:r>
                      <a:r>
                        <a:rPr lang="es-CR" sz="1100" b="1" baseline="0" dirty="0" smtClean="0">
                          <a:latin typeface="Times New Roman"/>
                          <a:ea typeface="Calibri"/>
                          <a:cs typeface="Times New Roman"/>
                        </a:rPr>
                        <a:t> (s)</a:t>
                      </a:r>
                      <a:endParaRPr lang="es-CR" sz="1100" b="1" dirty="0">
                        <a:latin typeface="Times New Roman"/>
                        <a:ea typeface="Calibri"/>
                        <a:cs typeface="Times New Roman"/>
                      </a:endParaRPr>
                    </a:p>
                  </a:txBody>
                  <a:tcPr marL="21827" marR="2182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eaLnBrk="1" fontAlgn="auto" hangingPunct="1">
              <a:spcAft>
                <a:spcPts val="0"/>
              </a:spcAft>
              <a:defRPr/>
            </a:pPr>
            <a:r>
              <a:rPr lang="es-CR" dirty="0" smtClean="0">
                <a:solidFill>
                  <a:srgbClr val="009AD0"/>
                </a:solidFill>
              </a:rPr>
              <a:t>Alcance de PGAI</a:t>
            </a:r>
            <a:endParaRPr lang="es-CR" dirty="0">
              <a:solidFill>
                <a:srgbClr val="009AD0"/>
              </a:solidFill>
            </a:endParaRPr>
          </a:p>
        </p:txBody>
      </p:sp>
      <p:graphicFrame>
        <p:nvGraphicFramePr>
          <p:cNvPr id="6" name="5 Marcador de contenido"/>
          <p:cNvGraphicFramePr>
            <a:graphicFrameLocks noGrp="1"/>
          </p:cNvGraphicFramePr>
          <p:nvPr>
            <p:ph idx="1"/>
          </p:nvPr>
        </p:nvGraphicFramePr>
        <p:xfrm>
          <a:off x="357158" y="1142984"/>
          <a:ext cx="3319462" cy="5011305"/>
        </p:xfrm>
        <a:graphic>
          <a:graphicData uri="http://schemas.openxmlformats.org/drawingml/2006/table">
            <a:tbl>
              <a:tblPr firstRow="1" lastRow="1">
                <a:tableStyleId>{5A111915-BE36-4E01-A7E5-04B1672EAD32}</a:tableStyleId>
              </a:tblPr>
              <a:tblGrid>
                <a:gridCol w="2304420"/>
                <a:gridCol w="1015042"/>
              </a:tblGrid>
              <a:tr h="432095">
                <a:tc>
                  <a:txBody>
                    <a:bodyPr/>
                    <a:lstStyle/>
                    <a:p>
                      <a:pPr algn="ctr" fontAlgn="ctr"/>
                      <a:r>
                        <a:rPr lang="es-CR" sz="1400" u="none" strike="noStrike" dirty="0"/>
                        <a:t>Grupo de </a:t>
                      </a:r>
                      <a:r>
                        <a:rPr lang="es-CR" sz="1400" u="none" strike="noStrike" dirty="0" smtClean="0"/>
                        <a:t>unidades en la UCR</a:t>
                      </a:r>
                      <a:endParaRPr lang="es-CR" sz="1400" b="1" i="0" u="none" strike="noStrike" dirty="0">
                        <a:solidFill>
                          <a:srgbClr val="FFFFFF"/>
                        </a:solidFill>
                        <a:latin typeface="Times New Roman"/>
                      </a:endParaRPr>
                    </a:p>
                  </a:txBody>
                  <a:tcPr marL="0" marR="0" marT="0" marB="0" anchor="ctr"/>
                </a:tc>
                <a:tc>
                  <a:txBody>
                    <a:bodyPr/>
                    <a:lstStyle/>
                    <a:p>
                      <a:pPr algn="ctr" fontAlgn="ctr"/>
                      <a:r>
                        <a:rPr lang="es-CR" sz="1400" u="none" strike="noStrike" dirty="0" smtClean="0"/>
                        <a:t>Cantidad</a:t>
                      </a:r>
                      <a:endParaRPr lang="es-CR" sz="1400" b="0" i="0" u="none" strike="noStrike" dirty="0">
                        <a:solidFill>
                          <a:srgbClr val="9C0006"/>
                        </a:solidFill>
                        <a:latin typeface="Calibri"/>
                      </a:endParaRPr>
                    </a:p>
                  </a:txBody>
                  <a:tcPr marL="0" marR="0" marT="0" marB="0" anchor="ctr"/>
                </a:tc>
              </a:tr>
              <a:tr h="296091">
                <a:tc>
                  <a:txBody>
                    <a:bodyPr/>
                    <a:lstStyle/>
                    <a:p>
                      <a:pPr algn="l" fontAlgn="ctr"/>
                      <a:r>
                        <a:rPr lang="es-CR" sz="1200" u="none" strike="noStrike" dirty="0"/>
                        <a:t>1: SALUD</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a:t>15</a:t>
                      </a:r>
                      <a:endParaRPr lang="es-CR" sz="1200" b="0" i="0" u="none" strike="noStrike">
                        <a:solidFill>
                          <a:srgbClr val="9C0006"/>
                        </a:solidFill>
                        <a:latin typeface="Calibri"/>
                      </a:endParaRPr>
                    </a:p>
                  </a:txBody>
                  <a:tcPr marL="0" marR="0" marT="0" marB="0" anchor="ctr">
                    <a:solidFill>
                      <a:schemeClr val="bg1"/>
                    </a:solidFill>
                  </a:tcPr>
                </a:tc>
              </a:tr>
              <a:tr h="288063">
                <a:tc>
                  <a:txBody>
                    <a:bodyPr/>
                    <a:lstStyle/>
                    <a:p>
                      <a:pPr algn="l" fontAlgn="ctr"/>
                      <a:r>
                        <a:rPr lang="es-CR" sz="1200" u="none" strike="noStrike"/>
                        <a:t>2: INGENIERIAS</a:t>
                      </a:r>
                      <a:endParaRPr lang="es-CR" sz="1200" b="1" i="0" u="none" strike="noStrike">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a:t>12</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a:t>3: CIENCIAS SOCIALES</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a:t>34</a:t>
                      </a:r>
                      <a:endParaRPr lang="es-CR" sz="1200" b="0" i="0" u="none" strike="noStrike">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a:t>4: CIENCIAS BÁSICAS</a:t>
                      </a:r>
                      <a:endParaRPr lang="es-CR" sz="1200" b="1" i="0" u="none" strike="noStrike">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a:t>23</a:t>
                      </a:r>
                      <a:endParaRPr lang="es-CR" sz="1200" b="0" i="0" u="none" strike="noStrike" dirty="0">
                        <a:solidFill>
                          <a:srgbClr val="9C0006"/>
                        </a:solidFill>
                        <a:latin typeface="Calibri"/>
                      </a:endParaRPr>
                    </a:p>
                  </a:txBody>
                  <a:tcPr marL="0" marR="0" marT="0" marB="0" anchor="ctr">
                    <a:solidFill>
                      <a:schemeClr val="bg1"/>
                    </a:solidFill>
                  </a:tcPr>
                </a:tc>
              </a:tr>
              <a:tr h="422003">
                <a:tc>
                  <a:txBody>
                    <a:bodyPr/>
                    <a:lstStyle/>
                    <a:p>
                      <a:pPr algn="l" fontAlgn="ctr"/>
                      <a:r>
                        <a:rPr lang="es-CR" sz="1200" u="none" strike="noStrike"/>
                        <a:t>5: CIENCIAS AGRO-ALIMENTARIAS</a:t>
                      </a:r>
                      <a:endParaRPr lang="es-CR" sz="1200" b="1" i="0" u="none" strike="noStrike">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a:t>14</a:t>
                      </a:r>
                      <a:endParaRPr lang="es-CR" sz="1200" b="0" i="0" u="none" strike="noStrike" dirty="0">
                        <a:solidFill>
                          <a:srgbClr val="9C0006"/>
                        </a:solidFill>
                        <a:latin typeface="Calibri"/>
                      </a:endParaRPr>
                    </a:p>
                  </a:txBody>
                  <a:tcPr marL="0" marR="0" marT="0" marB="0" anchor="ctr">
                    <a:solidFill>
                      <a:schemeClr val="bg1"/>
                    </a:solidFill>
                  </a:tcPr>
                </a:tc>
              </a:tr>
              <a:tr h="422003">
                <a:tc>
                  <a:txBody>
                    <a:bodyPr/>
                    <a:lstStyle/>
                    <a:p>
                      <a:pPr algn="l" fontAlgn="ctr"/>
                      <a:r>
                        <a:rPr lang="es-CR" sz="1200" u="none" strike="noStrike"/>
                        <a:t>6: ARTES Y LETRAS </a:t>
                      </a:r>
                      <a:br>
                        <a:rPr lang="es-CR" sz="1200" u="none" strike="noStrike"/>
                      </a:br>
                      <a:r>
                        <a:rPr lang="es-CR" sz="1200" u="none" strike="noStrike"/>
                        <a:t>(incluye SEG)</a:t>
                      </a:r>
                      <a:endParaRPr lang="es-CR" sz="1200" b="1" i="0" u="none" strike="noStrike">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a:t>10</a:t>
                      </a:r>
                      <a:endParaRPr lang="es-CR" sz="1200" b="0" i="0" u="none" strike="noStrike">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a:t>7: SEDES Y RECINTOS</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a:t>11</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8:</a:t>
                      </a:r>
                      <a:r>
                        <a:rPr lang="es-CR" sz="1200" u="none" strike="noStrike" baseline="0" dirty="0" smtClean="0"/>
                        <a:t> SIBDI</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6</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9: CENTROS</a:t>
                      </a:r>
                      <a:r>
                        <a:rPr lang="es-CR" sz="1200" u="none" strike="noStrike" baseline="0" dirty="0" smtClean="0"/>
                        <a:t> ALIMENTACION</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10</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10: UNIDADES</a:t>
                      </a:r>
                      <a:r>
                        <a:rPr lang="es-CR" sz="1200" u="none" strike="noStrike" baseline="0" dirty="0" smtClean="0"/>
                        <a:t> ADM. AUTORIDAD</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7</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11:</a:t>
                      </a:r>
                      <a:r>
                        <a:rPr lang="es-CR" sz="1200" u="none" strike="noStrike" baseline="0" dirty="0" smtClean="0"/>
                        <a:t> UNIDADES ADM EJECUCCIÓN</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5</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12 PROGRAMAS</a:t>
                      </a:r>
                      <a:r>
                        <a:rPr lang="es-CR" sz="1200" u="none" strike="noStrike" baseline="0" dirty="0" smtClean="0"/>
                        <a:t> ACCION SOCIAL</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7</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l" fontAlgn="ctr"/>
                      <a:r>
                        <a:rPr lang="es-CR" sz="1200" u="none" strike="noStrike" dirty="0" smtClean="0"/>
                        <a:t>13:PROGRAMAS INVESTIGACIÓN</a:t>
                      </a:r>
                      <a:endParaRPr lang="es-CR" sz="12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200" u="none" strike="noStrike" dirty="0" smtClean="0"/>
                        <a:t>8</a:t>
                      </a:r>
                      <a:endParaRPr lang="es-CR" sz="1200" b="0" i="0" u="none" strike="noStrike" dirty="0">
                        <a:solidFill>
                          <a:srgbClr val="9C0006"/>
                        </a:solidFill>
                        <a:latin typeface="Calibri"/>
                      </a:endParaRPr>
                    </a:p>
                  </a:txBody>
                  <a:tcPr marL="0" marR="0" marT="0" marB="0" anchor="ctr">
                    <a:solidFill>
                      <a:schemeClr val="bg1"/>
                    </a:solidFill>
                  </a:tcPr>
                </a:tc>
              </a:tr>
              <a:tr h="281335">
                <a:tc>
                  <a:txBody>
                    <a:bodyPr/>
                    <a:lstStyle/>
                    <a:p>
                      <a:pPr algn="ctr" fontAlgn="ctr"/>
                      <a:r>
                        <a:rPr lang="es-CR" sz="1400" u="none" strike="noStrike" dirty="0" smtClean="0"/>
                        <a:t>TOTAL</a:t>
                      </a:r>
                      <a:endParaRPr lang="es-CR" sz="1400" b="1" i="0" u="none" strike="noStrike" dirty="0">
                        <a:solidFill>
                          <a:srgbClr val="000000"/>
                        </a:solidFill>
                        <a:latin typeface="Times New Roman"/>
                      </a:endParaRPr>
                    </a:p>
                  </a:txBody>
                  <a:tcPr marL="0" marR="0" marT="0" marB="0" anchor="ctr">
                    <a:solidFill>
                      <a:schemeClr val="bg1"/>
                    </a:solidFill>
                  </a:tcPr>
                </a:tc>
                <a:tc>
                  <a:txBody>
                    <a:bodyPr/>
                    <a:lstStyle/>
                    <a:p>
                      <a:pPr algn="ctr" fontAlgn="ctr"/>
                      <a:r>
                        <a:rPr lang="es-CR" sz="1400" u="none" strike="noStrike" dirty="0" smtClean="0"/>
                        <a:t>162</a:t>
                      </a:r>
                      <a:endParaRPr lang="es-CR" sz="1400" b="0" i="0" u="none" strike="noStrike" dirty="0">
                        <a:solidFill>
                          <a:srgbClr val="9C0006"/>
                        </a:solidFill>
                        <a:latin typeface="Calibri"/>
                      </a:endParaRPr>
                    </a:p>
                  </a:txBody>
                  <a:tcPr marL="0" marR="0" marT="0" marB="0" anchor="ctr">
                    <a:solidFill>
                      <a:schemeClr val="bg1"/>
                    </a:solidFill>
                  </a:tcPr>
                </a:tc>
              </a:tr>
            </a:tbl>
          </a:graphicData>
        </a:graphic>
      </p:graphicFrame>
      <p:sp>
        <p:nvSpPr>
          <p:cNvPr id="7" name="6 Cerrar llave"/>
          <p:cNvSpPr/>
          <p:nvPr/>
        </p:nvSpPr>
        <p:spPr>
          <a:xfrm>
            <a:off x="3428992" y="1643050"/>
            <a:ext cx="431800" cy="1871662"/>
          </a:xfrm>
          <a:prstGeom prst="rightBrace">
            <a:avLst>
              <a:gd name="adj1" fmla="val 8333"/>
              <a:gd name="adj2" fmla="val 50000"/>
            </a:avLst>
          </a:prstGeom>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s-CR"/>
          </a:p>
        </p:txBody>
      </p:sp>
      <p:sp>
        <p:nvSpPr>
          <p:cNvPr id="17448" name="7 CuadroTexto"/>
          <p:cNvSpPr txBox="1">
            <a:spLocks noChangeArrowheads="1"/>
          </p:cNvSpPr>
          <p:nvPr/>
        </p:nvSpPr>
        <p:spPr bwMode="auto">
          <a:xfrm>
            <a:off x="4071934" y="2000240"/>
            <a:ext cx="4032250" cy="1077913"/>
          </a:xfrm>
          <a:prstGeom prst="rect">
            <a:avLst/>
          </a:prstGeom>
          <a:noFill/>
          <a:ln w="9525">
            <a:noFill/>
            <a:miter lim="800000"/>
            <a:headEnd/>
            <a:tailEnd/>
          </a:ln>
        </p:spPr>
        <p:txBody>
          <a:bodyPr>
            <a:spAutoFit/>
          </a:bodyPr>
          <a:lstStyle/>
          <a:p>
            <a:r>
              <a:rPr lang="es-CR" sz="1600" dirty="0">
                <a:latin typeface="Calibri" pitchFamily="34" charset="0"/>
              </a:rPr>
              <a:t>Incluye facultades, escuelas, centros e institutos de investigación, estaciones experimentales, laboratorios, reservas, observatorios</a:t>
            </a:r>
          </a:p>
        </p:txBody>
      </p:sp>
      <p:sp>
        <p:nvSpPr>
          <p:cNvPr id="9" name="8 CuadroTexto"/>
          <p:cNvSpPr txBox="1"/>
          <p:nvPr/>
        </p:nvSpPr>
        <p:spPr>
          <a:xfrm>
            <a:off x="5786446" y="4500570"/>
            <a:ext cx="2592387" cy="15684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s-CR" sz="1600" dirty="0"/>
              <a:t>UCR </a:t>
            </a:r>
          </a:p>
          <a:p>
            <a:pPr fontAlgn="auto">
              <a:spcBef>
                <a:spcPts val="0"/>
              </a:spcBef>
              <a:spcAft>
                <a:spcPts val="0"/>
              </a:spcAft>
              <a:defRPr/>
            </a:pPr>
            <a:r>
              <a:rPr lang="es-CR" sz="1600" dirty="0"/>
              <a:t>CIUDAD UNIVERSITARIA RODRIGO FACIO:</a:t>
            </a:r>
          </a:p>
          <a:p>
            <a:pPr marL="174625" indent="-174625" fontAlgn="auto">
              <a:spcBef>
                <a:spcPts val="0"/>
              </a:spcBef>
              <a:spcAft>
                <a:spcPts val="0"/>
              </a:spcAft>
              <a:buFont typeface="Arial" pitchFamily="34" charset="0"/>
              <a:buChar char="•"/>
              <a:defRPr/>
            </a:pPr>
            <a:r>
              <a:rPr lang="es-CR" sz="1600" dirty="0"/>
              <a:t>Incluye 97 edificios</a:t>
            </a:r>
          </a:p>
          <a:p>
            <a:pPr marL="174625" indent="-174625" fontAlgn="auto">
              <a:spcBef>
                <a:spcPts val="0"/>
              </a:spcBef>
              <a:spcAft>
                <a:spcPts val="0"/>
              </a:spcAft>
              <a:buFont typeface="Arial" pitchFamily="34" charset="0"/>
              <a:buChar char="•"/>
              <a:defRPr/>
            </a:pPr>
            <a:r>
              <a:rPr lang="es-CR" sz="1600" dirty="0"/>
              <a:t>130 unidades</a:t>
            </a:r>
          </a:p>
          <a:p>
            <a:pPr fontAlgn="auto">
              <a:spcBef>
                <a:spcPts val="0"/>
              </a:spcBef>
              <a:spcAft>
                <a:spcPts val="0"/>
              </a:spcAft>
              <a:defRPr/>
            </a:pPr>
            <a:endParaRPr lang="es-CR" sz="1600" dirty="0"/>
          </a:p>
        </p:txBody>
      </p:sp>
      <p:sp>
        <p:nvSpPr>
          <p:cNvPr id="17450" name="9 CuadroTexto"/>
          <p:cNvSpPr txBox="1">
            <a:spLocks noChangeArrowheads="1"/>
          </p:cNvSpPr>
          <p:nvPr/>
        </p:nvSpPr>
        <p:spPr bwMode="auto">
          <a:xfrm>
            <a:off x="4857752" y="4143380"/>
            <a:ext cx="3313112" cy="338137"/>
          </a:xfrm>
          <a:prstGeom prst="rect">
            <a:avLst/>
          </a:prstGeom>
          <a:noFill/>
          <a:ln w="9525">
            <a:noFill/>
            <a:miter lim="800000"/>
            <a:headEnd/>
            <a:tailEnd/>
          </a:ln>
        </p:spPr>
        <p:txBody>
          <a:bodyPr>
            <a:spAutoFit/>
          </a:bodyPr>
          <a:lstStyle/>
          <a:p>
            <a:r>
              <a:rPr lang="es-CR" sz="1600" dirty="0">
                <a:latin typeface="Calibri" pitchFamily="34" charset="0"/>
              </a:rPr>
              <a:t>O bien, delimitando:</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725" t="21840" r="42828" b="13481"/>
          <a:stretch>
            <a:fillRect/>
          </a:stretch>
        </p:blipFill>
        <p:spPr bwMode="auto">
          <a:xfrm>
            <a:off x="285720" y="404094"/>
            <a:ext cx="8582843" cy="59538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44450"/>
            <a:ext cx="7715250" cy="1143000"/>
          </a:xfrm>
        </p:spPr>
        <p:txBody>
          <a:bodyPr rtlCol="0">
            <a:noAutofit/>
          </a:bodyPr>
          <a:lstStyle/>
          <a:p>
            <a:pPr eaLnBrk="1" fontAlgn="auto" hangingPunct="1">
              <a:spcAft>
                <a:spcPts val="0"/>
              </a:spcAft>
              <a:defRPr/>
            </a:pPr>
            <a:r>
              <a:rPr lang="es-CR" dirty="0" smtClean="0">
                <a:solidFill>
                  <a:srgbClr val="009AD0"/>
                </a:solidFill>
              </a:rPr>
              <a:t>Medidas ambientales: objetivos, metas e indicadores</a:t>
            </a:r>
            <a:endParaRPr lang="es-CR" dirty="0">
              <a:solidFill>
                <a:srgbClr val="009AD0"/>
              </a:solidFill>
            </a:endParaRPr>
          </a:p>
        </p:txBody>
      </p:sp>
      <p:pic>
        <p:nvPicPr>
          <p:cNvPr id="19459" name="Picture 2"/>
          <p:cNvPicPr>
            <a:picLocks noChangeAspect="1" noChangeArrowheads="1"/>
          </p:cNvPicPr>
          <p:nvPr/>
        </p:nvPicPr>
        <p:blipFill>
          <a:blip r:embed="rId2" cstate="print"/>
          <a:srcRect l="5161" t="36382" r="5800" b="30544"/>
          <a:stretch>
            <a:fillRect/>
          </a:stretch>
        </p:blipFill>
        <p:spPr bwMode="auto">
          <a:xfrm>
            <a:off x="360363" y="963613"/>
            <a:ext cx="8748712" cy="5778500"/>
          </a:xfrm>
          <a:prstGeom prst="rect">
            <a:avLst/>
          </a:prstGeom>
          <a:noFill/>
          <a:ln w="9525">
            <a:noFill/>
            <a:miter lim="800000"/>
            <a:headEnd/>
            <a:tailEnd/>
          </a:ln>
        </p:spPr>
      </p:pic>
      <p:sp>
        <p:nvSpPr>
          <p:cNvPr id="3" name="2 Marcador de contenido"/>
          <p:cNvSpPr>
            <a:spLocks noGrp="1"/>
          </p:cNvSpPr>
          <p:nvPr>
            <p:ph idx="1"/>
          </p:nvPr>
        </p:nvSpPr>
        <p:spPr>
          <a:xfrm>
            <a:off x="971600" y="3068960"/>
            <a:ext cx="7715250" cy="969963"/>
          </a:xfrm>
        </p:spPr>
        <p:style>
          <a:lnRef idx="1">
            <a:schemeClr val="accent1"/>
          </a:lnRef>
          <a:fillRef idx="2">
            <a:schemeClr val="accent1"/>
          </a:fillRef>
          <a:effectRef idx="1">
            <a:schemeClr val="accent1"/>
          </a:effectRef>
          <a:fontRef idx="minor">
            <a:schemeClr val="dk1"/>
          </a:fontRef>
        </p:style>
        <p:txBody>
          <a:bodyPr rtlCol="0">
            <a:normAutofit/>
          </a:bodyPr>
          <a:lstStyle/>
          <a:p>
            <a:pPr algn="just" eaLnBrk="1" fontAlgn="auto" hangingPunct="1">
              <a:spcAft>
                <a:spcPts val="0"/>
              </a:spcAft>
              <a:buFont typeface="Arial" pitchFamily="34" charset="0"/>
              <a:buChar char="•"/>
              <a:defRPr/>
            </a:pPr>
            <a:r>
              <a:rPr lang="es-CR" sz="1400" dirty="0" smtClean="0"/>
              <a:t>“ las instituciones tienen la opción de elaborar un PGAI que a su vez se divida en diferentes planes, por ejemplo: plan de gestión de residuos sólidos, plan de gestión del recurso hídrico, plan de gestión de emisiones atmosféricas, plan de eficiencia energética, plan de manejo y conservación de suelos, entre otros” (Guía para la elaboración de PGAI)</a:t>
            </a:r>
            <a:endParaRPr lang="es-CR" sz="1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ucr.ac.cr/medios/imagenes/mapa_ucr.jpg"/>
          <p:cNvPicPr>
            <a:picLocks noGrp="1" noChangeAspect="1" noChangeArrowheads="1"/>
          </p:cNvPicPr>
          <p:nvPr>
            <p:ph sz="half" idx="1"/>
          </p:nvPr>
        </p:nvPicPr>
        <p:blipFill>
          <a:blip r:embed="rId2" cstate="email"/>
          <a:stretch>
            <a:fillRect/>
          </a:stretch>
        </p:blipFill>
        <p:spPr bwMode="auto">
          <a:xfrm>
            <a:off x="251520" y="1916832"/>
            <a:ext cx="5400600" cy="4815763"/>
          </a:xfrm>
          <a:prstGeom prst="rect">
            <a:avLst/>
          </a:prstGeom>
          <a:noFill/>
        </p:spPr>
      </p:pic>
      <p:sp>
        <p:nvSpPr>
          <p:cNvPr id="6" name="5 Marcador de contenido"/>
          <p:cNvSpPr>
            <a:spLocks noGrp="1"/>
          </p:cNvSpPr>
          <p:nvPr>
            <p:ph sz="half" idx="2"/>
          </p:nvPr>
        </p:nvSpPr>
        <p:spPr>
          <a:xfrm>
            <a:off x="5786446" y="714356"/>
            <a:ext cx="3131765" cy="2643206"/>
          </a:xfrm>
        </p:spPr>
        <p:txBody>
          <a:bodyPr>
            <a:normAutofit fontScale="85000" lnSpcReduction="10000"/>
          </a:bodyPr>
          <a:lstStyle/>
          <a:p>
            <a:r>
              <a:rPr lang="es-ES_tradnl" dirty="0" smtClean="0"/>
              <a:t>Población:</a:t>
            </a:r>
          </a:p>
          <a:p>
            <a:pPr lvl="1"/>
            <a:r>
              <a:rPr lang="es-ES_tradnl" dirty="0" smtClean="0"/>
              <a:t>40435 estudiantes (a 2011)</a:t>
            </a:r>
          </a:p>
          <a:p>
            <a:pPr lvl="1"/>
            <a:r>
              <a:rPr lang="es-ES_tradnl" dirty="0" smtClean="0"/>
              <a:t>8624 funcionarios (a 2011)</a:t>
            </a:r>
          </a:p>
          <a:p>
            <a:r>
              <a:rPr lang="es-ES_tradnl" dirty="0" smtClean="0"/>
              <a:t>170Unidades</a:t>
            </a:r>
          </a:p>
          <a:p>
            <a:r>
              <a:rPr lang="es-ES_tradnl" dirty="0" smtClean="0"/>
              <a:t>1815 km</a:t>
            </a:r>
            <a:r>
              <a:rPr lang="es-ES_tradnl" baseline="30000" dirty="0" smtClean="0"/>
              <a:t>2  </a:t>
            </a:r>
            <a:r>
              <a:rPr lang="es-CR" dirty="0" smtClean="0"/>
              <a:t>(en sedes)</a:t>
            </a:r>
            <a:endParaRPr lang="es-CR" dirty="0"/>
          </a:p>
        </p:txBody>
      </p:sp>
      <p:pic>
        <p:nvPicPr>
          <p:cNvPr id="33795" name="Picture 3" descr="C:\Users\ProGAI-UCR\Pictures\Mis imágenes\oficinistas\Formato Impresion\firma_promocional_celeste.jpg"/>
          <p:cNvPicPr>
            <a:picLocks noChangeAspect="1" noChangeArrowheads="1"/>
          </p:cNvPicPr>
          <p:nvPr/>
        </p:nvPicPr>
        <p:blipFill>
          <a:blip r:embed="rId3" cstate="email"/>
          <a:srcRect/>
          <a:stretch>
            <a:fillRect/>
          </a:stretch>
        </p:blipFill>
        <p:spPr bwMode="auto">
          <a:xfrm>
            <a:off x="-32" y="-24"/>
            <a:ext cx="3324234" cy="1375079"/>
          </a:xfrm>
          <a:prstGeom prst="rect">
            <a:avLst/>
          </a:prstGeom>
          <a:noFill/>
        </p:spPr>
      </p:pic>
      <p:pic>
        <p:nvPicPr>
          <p:cNvPr id="33798" name="Picture 6" descr="C:\Users\ProGAI-UCR\Pictures\Mis imágenes\oficinistas\Formato Impresion\girasol.jpg"/>
          <p:cNvPicPr>
            <a:picLocks noChangeAspect="1" noChangeArrowheads="1"/>
          </p:cNvPicPr>
          <p:nvPr/>
        </p:nvPicPr>
        <p:blipFill>
          <a:blip r:embed="rId4" cstate="email">
            <a:clrChange>
              <a:clrFrom>
                <a:srgbClr val="FFFFFE"/>
              </a:clrFrom>
              <a:clrTo>
                <a:srgbClr val="FFFFFE">
                  <a:alpha val="0"/>
                </a:srgbClr>
              </a:clrTo>
            </a:clrChange>
          </a:blip>
          <a:srcRect/>
          <a:stretch>
            <a:fillRect/>
          </a:stretch>
        </p:blipFill>
        <p:spPr bwMode="auto">
          <a:xfrm>
            <a:off x="6948264" y="4941168"/>
            <a:ext cx="2992437"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Consideraciones con respecto a </a:t>
            </a:r>
            <a:r>
              <a:rPr lang="es-ES" sz="2800" dirty="0" err="1" smtClean="0">
                <a:solidFill>
                  <a:srgbClr val="009AD0"/>
                </a:solidFill>
              </a:rPr>
              <a:t>SiGAI-ProGAI</a:t>
            </a:r>
            <a:endParaRPr lang="en-US" sz="2800" dirty="0">
              <a:solidFill>
                <a:srgbClr val="009AD0"/>
              </a:solidFill>
            </a:endParaRPr>
          </a:p>
        </p:txBody>
      </p:sp>
      <p:sp>
        <p:nvSpPr>
          <p:cNvPr id="3" name="2 Marcador de contenido"/>
          <p:cNvSpPr>
            <a:spLocks noGrp="1"/>
          </p:cNvSpPr>
          <p:nvPr>
            <p:ph idx="1"/>
          </p:nvPr>
        </p:nvSpPr>
        <p:spPr>
          <a:xfrm>
            <a:off x="685800" y="1643050"/>
            <a:ext cx="7772400" cy="4572032"/>
          </a:xfrm>
        </p:spPr>
        <p:txBody>
          <a:bodyPr/>
          <a:lstStyle/>
          <a:p>
            <a:pPr algn="just"/>
            <a:r>
              <a:rPr lang="es-MX" sz="2200" dirty="0" smtClean="0"/>
              <a:t>Las decisiones que se toman en conjunto en las Comisiones permite la distribución de responsabilidades entre los integrantes. </a:t>
            </a:r>
            <a:r>
              <a:rPr lang="es-MX" sz="2200" b="1" dirty="0" smtClean="0">
                <a:solidFill>
                  <a:srgbClr val="FF0000"/>
                </a:solidFill>
              </a:rPr>
              <a:t>No obstante</a:t>
            </a:r>
            <a:r>
              <a:rPr lang="es-MX" sz="2200" dirty="0" smtClean="0"/>
              <a:t>, se debe identificar y asignar un responsable/entidad específico para la aplicación y seguimiento de los planes generados.</a:t>
            </a:r>
          </a:p>
          <a:p>
            <a:pPr algn="just"/>
            <a:endParaRPr lang="es-MX" sz="2200" dirty="0" smtClean="0"/>
          </a:p>
          <a:p>
            <a:pPr algn="just"/>
            <a:r>
              <a:rPr lang="es-MX" sz="2200" dirty="0" smtClean="0"/>
              <a:t>Conforme el sistema de gestión incluye mayores variables implica mayor necesidad de tiempo, </a:t>
            </a:r>
            <a:r>
              <a:rPr lang="es-MX" sz="2200" b="1" dirty="0" smtClean="0">
                <a:solidFill>
                  <a:srgbClr val="FF0000"/>
                </a:solidFill>
              </a:rPr>
              <a:t>lo cual se traducirá en más profesionales involucrados y responsables de todas las actividades del Sistema.</a:t>
            </a:r>
          </a:p>
          <a:p>
            <a:pPr algn="just">
              <a:buNone/>
            </a:pPr>
            <a:endParaRPr lang="es-MX" sz="2200"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Consideraciones con respecto a </a:t>
            </a:r>
            <a:r>
              <a:rPr lang="es-ES" sz="2800" dirty="0" err="1" smtClean="0">
                <a:solidFill>
                  <a:srgbClr val="009AD0"/>
                </a:solidFill>
              </a:rPr>
              <a:t>SiGAI-ProGAI</a:t>
            </a:r>
            <a:endParaRPr lang="en-US" sz="2800" dirty="0">
              <a:solidFill>
                <a:srgbClr val="009AD0"/>
              </a:solidFill>
            </a:endParaRPr>
          </a:p>
        </p:txBody>
      </p:sp>
      <p:sp>
        <p:nvSpPr>
          <p:cNvPr id="3" name="2 Marcador de contenido"/>
          <p:cNvSpPr>
            <a:spLocks noGrp="1"/>
          </p:cNvSpPr>
          <p:nvPr>
            <p:ph idx="1"/>
          </p:nvPr>
        </p:nvSpPr>
        <p:spPr>
          <a:xfrm>
            <a:off x="685800" y="1643050"/>
            <a:ext cx="7672414" cy="4572032"/>
          </a:xfrm>
        </p:spPr>
        <p:txBody>
          <a:bodyPr/>
          <a:lstStyle/>
          <a:p>
            <a:pPr algn="just"/>
            <a:r>
              <a:rPr lang="es-MX" sz="2200" dirty="0" smtClean="0"/>
              <a:t>En el marco de los sistemas de gestión ambiental, se debe </a:t>
            </a:r>
            <a:r>
              <a:rPr lang="es-MX" sz="2200" u="sng" dirty="0" smtClean="0"/>
              <a:t>mantener una relación directa con la Alta Dirección e independencia de acción</a:t>
            </a:r>
            <a:r>
              <a:rPr lang="es-MX" sz="2200" dirty="0" smtClean="0"/>
              <a:t>. En el caso de la UCR </a:t>
            </a:r>
            <a:r>
              <a:rPr lang="es-MX" sz="2200" b="1" dirty="0" smtClean="0">
                <a:solidFill>
                  <a:srgbClr val="FF0000"/>
                </a:solidFill>
              </a:rPr>
              <a:t>ha sido difícil reconocer este papel dentro del esquema universitario</a:t>
            </a:r>
            <a:r>
              <a:rPr lang="es-MX" sz="2200" dirty="0" smtClean="0"/>
              <a:t>, por lo que el equipo gestor no tiene margen para poner en ejecución sus decisiones.</a:t>
            </a:r>
          </a:p>
          <a:p>
            <a:pPr algn="just"/>
            <a:endParaRPr lang="es-MX" sz="2200" dirty="0" smtClean="0"/>
          </a:p>
          <a:p>
            <a:pPr algn="just"/>
            <a:r>
              <a:rPr lang="es-MX" sz="2200" dirty="0" smtClean="0"/>
              <a:t>El sistema de gestión ambiental requiere el </a:t>
            </a:r>
            <a:r>
              <a:rPr lang="es-MX" sz="2200" b="1" dirty="0" smtClean="0">
                <a:solidFill>
                  <a:srgbClr val="FF0000"/>
                </a:solidFill>
              </a:rPr>
              <a:t>acceso a información que está a cargo de diversas unidades administrativas </a:t>
            </a:r>
            <a:r>
              <a:rPr lang="es-MX" sz="2200" dirty="0" smtClean="0"/>
              <a:t>y que para obtenerla se deben superar muchos </a:t>
            </a:r>
            <a:r>
              <a:rPr lang="es-MX" sz="2200" b="1" dirty="0" smtClean="0">
                <a:solidFill>
                  <a:srgbClr val="FF0000"/>
                </a:solidFill>
              </a:rPr>
              <a:t>obstáculos burocráticos</a:t>
            </a:r>
            <a:r>
              <a:rPr lang="es-MX" sz="2200" dirty="0" smtClean="0"/>
              <a:t>.</a:t>
            </a:r>
            <a:endParaRPr lang="en-US" sz="22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R" dirty="0" smtClean="0"/>
              <a:t>Unidad de Gestión Ambiental (UGA) </a:t>
            </a:r>
            <a:br>
              <a:rPr lang="es-CR" dirty="0" smtClean="0"/>
            </a:br>
            <a:r>
              <a:rPr lang="es-CR" sz="2500" b="0" dirty="0" smtClean="0"/>
              <a:t>(Marzo 2014 a la fecha)  </a:t>
            </a:r>
            <a:endParaRPr lang="es-CR" sz="2500" b="0" dirty="0"/>
          </a:p>
        </p:txBody>
      </p:sp>
      <p:sp>
        <p:nvSpPr>
          <p:cNvPr id="2051" name="Rectangle 3"/>
          <p:cNvSpPr>
            <a:spLocks noGrp="1" noChangeArrowheads="1"/>
          </p:cNvSpPr>
          <p:nvPr>
            <p:ph type="body" idx="1"/>
          </p:nvPr>
        </p:nvSpPr>
        <p:spPr/>
        <p:txBody>
          <a:bodyPr/>
          <a:lstStyle/>
          <a:p>
            <a:pPr algn="r"/>
            <a:r>
              <a:rPr lang="es-CR" sz="3000" b="1" dirty="0" err="1" smtClean="0"/>
              <a:t>Vicerrectoría</a:t>
            </a:r>
            <a:r>
              <a:rPr lang="es-CR" sz="3000" b="1" dirty="0" smtClean="0"/>
              <a:t> de Administración</a:t>
            </a:r>
            <a:endParaRPr lang="es-ES" sz="3000" b="1" dirty="0" smtClean="0">
              <a:solidFill>
                <a:srgbClr val="003366"/>
              </a:solidFill>
              <a:latin typeface="Arial Narrow" pitchFamily="34" charset="0"/>
              <a:cs typeface="Calibri" pitchFamily="34" charset="0"/>
            </a:endParaRPr>
          </a:p>
          <a:p>
            <a:endParaRPr lang="es-ES" sz="3000" b="1" noProof="1" smtClean="0">
              <a:latin typeface="Arial Narrow" pitchFamily="34" charset="0"/>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Antecedentes</a:t>
            </a:r>
            <a:endParaRPr lang="es-ES" sz="2800" dirty="0">
              <a:solidFill>
                <a:srgbClr val="009AD0"/>
              </a:solidFill>
            </a:endParaRPr>
          </a:p>
        </p:txBody>
      </p:sp>
      <p:sp>
        <p:nvSpPr>
          <p:cNvPr id="3" name="2 Marcador de contenido"/>
          <p:cNvSpPr>
            <a:spLocks noGrp="1"/>
          </p:cNvSpPr>
          <p:nvPr>
            <p:ph idx="1"/>
          </p:nvPr>
        </p:nvSpPr>
        <p:spPr>
          <a:xfrm>
            <a:off x="685800" y="1785926"/>
            <a:ext cx="7772400" cy="4310074"/>
          </a:xfrm>
        </p:spPr>
        <p:txBody>
          <a:bodyPr/>
          <a:lstStyle/>
          <a:p>
            <a:pPr algn="just"/>
            <a:r>
              <a:rPr lang="es-ES" sz="2800" dirty="0" smtClean="0"/>
              <a:t>Consejo de Rectoría conoce propuesta de VRA sobre reubicación del ProGAI</a:t>
            </a:r>
          </a:p>
          <a:p>
            <a:pPr lvl="1" algn="just"/>
            <a:r>
              <a:rPr lang="es-ES" sz="2600" dirty="0" smtClean="0"/>
              <a:t>Se envían aportes del equipo de ProGAI</a:t>
            </a:r>
          </a:p>
          <a:p>
            <a:pPr lvl="1" algn="just"/>
            <a:r>
              <a:rPr lang="es-ES" sz="2600" dirty="0" smtClean="0"/>
              <a:t>Resolución R-1960-2014: Crear la Unidad de Gestión Ambiental, con el fin de articular los esfuerzos internos en materia ambiental</a:t>
            </a:r>
          </a:p>
          <a:p>
            <a:pPr lvl="2" algn="just"/>
            <a:r>
              <a:rPr lang="es-ES" sz="2200" dirty="0" smtClean="0"/>
              <a:t>(Marzo, 2014)</a:t>
            </a:r>
            <a:endParaRPr lang="es-ES" sz="22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9AD0"/>
                </a:solidFill>
              </a:rPr>
              <a:t>Funciones de la UGA</a:t>
            </a:r>
          </a:p>
        </p:txBody>
      </p:sp>
      <p:sp>
        <p:nvSpPr>
          <p:cNvPr id="4" name="2 Marcador de contenido"/>
          <p:cNvSpPr txBox="1">
            <a:spLocks/>
          </p:cNvSpPr>
          <p:nvPr/>
        </p:nvSpPr>
        <p:spPr bwMode="auto">
          <a:xfrm>
            <a:off x="214282" y="1785926"/>
            <a:ext cx="5072098" cy="38576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 typeface="+mj-lt"/>
              <a:buAutoNum type="arabicPeriod"/>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Elaborar un plan estratégico para la conservación y protección del medio ambiente en la UCR.</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mj-lt"/>
              <a:buAutoNum type="arabicPeriod"/>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Promover la revisión y actualización de la política ambiental en la Universidad.</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mj-lt"/>
              <a:buAutoNum type="arabicPeriod"/>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Estudiar las consecuencias ambientales derivadas de la operación de la Universidad.</a:t>
            </a:r>
          </a:p>
          <a:p>
            <a:pPr marL="342900" marR="0" lvl="0" indent="-342900" algn="just" defTabSz="914400" rtl="0" eaLnBrk="1" fontAlgn="base" latinLnBrk="0" hangingPunct="1">
              <a:lnSpc>
                <a:spcPct val="100000"/>
              </a:lnSpc>
              <a:spcBef>
                <a:spcPct val="20000"/>
              </a:spcBef>
              <a:spcAft>
                <a:spcPct val="0"/>
              </a:spcAft>
              <a:buClrTx/>
              <a:buSzTx/>
              <a:buFont typeface="+mj-lt"/>
              <a:buAutoNum type="arabicPeriod"/>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Establecer los mecanismos de interrelación entre las diferentes entidades universitarias que intervienen en su gestión ambiental.</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ct val="20000"/>
              </a:spcBef>
              <a:spcAft>
                <a:spcPct val="0"/>
              </a:spcAft>
              <a:buClrTx/>
              <a:buSzTx/>
              <a:buFont typeface="+mj-lt"/>
              <a:buAutoNum type="arabicPeriod"/>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Estudiar las “no conformidades” de la gestión ambiental de la institución con relación a la legislación nacional.</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 sz="1100" b="0" i="0" u="none" strike="noStrike" kern="0" cap="none" spc="0" normalizeH="0" baseline="0" noProof="0" dirty="0">
              <a:ln>
                <a:noFill/>
              </a:ln>
              <a:solidFill>
                <a:schemeClr val="tx1"/>
              </a:solidFill>
              <a:effectLst/>
              <a:uLnTx/>
              <a:uFillTx/>
              <a:latin typeface="Candara" pitchFamily="34" charset="0"/>
            </a:endParaRPr>
          </a:p>
        </p:txBody>
      </p:sp>
      <p:pic>
        <p:nvPicPr>
          <p:cNvPr id="7" name="Picture 4" descr="IMGP0233"/>
          <p:cNvPicPr>
            <a:picLocks noGrp="1" noChangeAspect="1" noChangeArrowheads="1"/>
          </p:cNvPicPr>
          <p:nvPr>
            <p:ph sz="half" idx="1"/>
          </p:nvPr>
        </p:nvPicPr>
        <p:blipFill>
          <a:blip r:embed="rId2" cstate="print"/>
          <a:srcRect/>
          <a:stretch>
            <a:fillRect/>
          </a:stretch>
        </p:blipFill>
        <p:spPr bwMode="auto">
          <a:xfrm>
            <a:off x="5857884" y="1754576"/>
            <a:ext cx="3092152" cy="3672408"/>
          </a:xfrm>
          <a:prstGeom prst="rect">
            <a:avLst/>
          </a:prstGeom>
          <a:noFill/>
        </p:spPr>
      </p:pic>
      <p:sp>
        <p:nvSpPr>
          <p:cNvPr id="8" name="7 Rectángulo"/>
          <p:cNvSpPr/>
          <p:nvPr/>
        </p:nvSpPr>
        <p:spPr>
          <a:xfrm>
            <a:off x="5929892" y="5438017"/>
            <a:ext cx="2952328" cy="276999"/>
          </a:xfrm>
          <a:prstGeom prst="rect">
            <a:avLst/>
          </a:prstGeom>
        </p:spPr>
        <p:txBody>
          <a:bodyPr wrap="square">
            <a:spAutoFit/>
          </a:bodyPr>
          <a:lstStyle/>
          <a:p>
            <a:pPr algn="ctr"/>
            <a:r>
              <a:rPr lang="es-ES" sz="1200" dirty="0" smtClean="0">
                <a:latin typeface="Arial Narrow" pitchFamily="34" charset="0"/>
              </a:rPr>
              <a:t>Quebrada Los Negritos, Archivo ProGAI 2007</a:t>
            </a:r>
            <a:endParaRPr lang="en-US" sz="1200" dirty="0">
              <a:latin typeface="Arial Narrow" pitchFamily="34" charset="0"/>
            </a:endParaRPr>
          </a:p>
        </p:txBody>
      </p:sp>
      <p:sp>
        <p:nvSpPr>
          <p:cNvPr id="9" name="8 CuadroTexto"/>
          <p:cNvSpPr txBox="1"/>
          <p:nvPr/>
        </p:nvSpPr>
        <p:spPr>
          <a:xfrm>
            <a:off x="71374" y="6488668"/>
            <a:ext cx="9072626" cy="369332"/>
          </a:xfrm>
          <a:prstGeom prst="rect">
            <a:avLst/>
          </a:prstGeom>
          <a:noFill/>
        </p:spPr>
        <p:txBody>
          <a:bodyPr wrap="square" rtlCol="0">
            <a:spAutoFit/>
          </a:bodyPr>
          <a:lstStyle/>
          <a:p>
            <a:r>
              <a:rPr lang="es-ES" sz="1800" dirty="0" smtClean="0">
                <a:latin typeface="Arial Narrow" pitchFamily="34" charset="0"/>
              </a:rPr>
              <a:t>*  Funciones consignadas a UGA, inicialmente consignadas a ProGAI por  Rectoría  en 2006 </a:t>
            </a:r>
            <a:endParaRPr lang="es-ES" sz="1800" dirty="0">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28604"/>
            <a:ext cx="7772400" cy="1143000"/>
          </a:xfrm>
        </p:spPr>
        <p:txBody>
          <a:bodyPr/>
          <a:lstStyle/>
          <a:p>
            <a:r>
              <a:rPr lang="es-ES" sz="2800" dirty="0" smtClean="0">
                <a:solidFill>
                  <a:srgbClr val="009AD0"/>
                </a:solidFill>
              </a:rPr>
              <a:t>Funciones de la UGA</a:t>
            </a:r>
          </a:p>
        </p:txBody>
      </p:sp>
      <p:sp>
        <p:nvSpPr>
          <p:cNvPr id="4" name="2 Marcador de contenido"/>
          <p:cNvSpPr txBox="1">
            <a:spLocks/>
          </p:cNvSpPr>
          <p:nvPr/>
        </p:nvSpPr>
        <p:spPr bwMode="auto">
          <a:xfrm>
            <a:off x="3714744" y="1285860"/>
            <a:ext cx="5000660" cy="4643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Promover y ejecutar acciones tendientes a reducir, de existir, la brecha entre las normas ambientales y la realidad de la Institución.</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Promover, coordinar y verificar la ejecución de acciones que materialicen, en resultados concretos, la política ambiental de la Universidad.</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Establecer un sistema para monitorear y auditar la gestión ambiental de la Institución.</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Recopilar, sistematizar y difundir las iniciativas relacionadas con la gestión ambiental en la UCR.</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just"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Fomentar y coordinar iniciativas para mejorar, a corto y medio plazo, el desempeño ambiental de la UCR.</a:t>
            </a:r>
            <a:endParaRPr kumimoji="0" lang="en-U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base" latinLnBrk="0" hangingPunct="1">
              <a:lnSpc>
                <a:spcPct val="100000"/>
              </a:lnSpc>
              <a:spcBef>
                <a:spcPts val="600"/>
              </a:spcBef>
              <a:spcAft>
                <a:spcPct val="0"/>
              </a:spcAft>
              <a:buClrTx/>
              <a:buSzTx/>
              <a:buFont typeface="+mj-lt"/>
              <a:buAutoNum type="arabicPeriod" startAt="6"/>
              <a:tabLst/>
              <a:defRPr/>
            </a:pPr>
            <a:r>
              <a:rPr kumimoji="0" lang="es-ES" sz="1800" b="0" i="1" u="none" strike="noStrike" kern="0" cap="none" spc="0" normalizeH="0" baseline="0" noProof="0" dirty="0" smtClean="0">
                <a:ln>
                  <a:noFill/>
                </a:ln>
                <a:solidFill>
                  <a:schemeClr val="tx1"/>
                </a:solidFill>
                <a:effectLst/>
                <a:uLnTx/>
                <a:uFillTx/>
                <a:latin typeface="Candara" pitchFamily="34" charset="0"/>
              </a:rPr>
              <a:t>Generar ejemplos concretos sobre el mejoramiento del desempeño ambiental en la Institución</a:t>
            </a:r>
            <a:endParaRPr kumimoji="0" lang="es-ES" sz="1800" b="0" i="0" u="none" strike="noStrike" kern="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base" latinLnBrk="0" hangingPunct="1">
              <a:lnSpc>
                <a:spcPct val="100000"/>
              </a:lnSpc>
              <a:spcBef>
                <a:spcPts val="600"/>
              </a:spcBef>
              <a:spcAft>
                <a:spcPct val="0"/>
              </a:spcAft>
              <a:buClrTx/>
              <a:buSzTx/>
              <a:buFontTx/>
              <a:buNone/>
              <a:tabLst/>
              <a:defRPr/>
            </a:pPr>
            <a:endParaRPr kumimoji="0" lang="es-ES" sz="1800" b="0" i="0" u="none" strike="noStrike" kern="0" cap="none" spc="0" normalizeH="0" baseline="0" noProof="0" dirty="0">
              <a:ln>
                <a:noFill/>
              </a:ln>
              <a:solidFill>
                <a:schemeClr val="tx1"/>
              </a:solidFill>
              <a:effectLst/>
              <a:uLnTx/>
              <a:uFillTx/>
              <a:latin typeface="Candara" pitchFamily="34" charset="0"/>
            </a:endParaRPr>
          </a:p>
        </p:txBody>
      </p:sp>
      <p:pic>
        <p:nvPicPr>
          <p:cNvPr id="5" name="Picture 2"/>
          <p:cNvPicPr>
            <a:picLocks noChangeAspect="1" noChangeArrowheads="1"/>
          </p:cNvPicPr>
          <p:nvPr/>
        </p:nvPicPr>
        <p:blipFill>
          <a:blip r:embed="rId2" cstate="print"/>
          <a:srcRect l="38016" t="36214" r="37621" b="12817"/>
          <a:stretch>
            <a:fillRect/>
          </a:stretch>
        </p:blipFill>
        <p:spPr bwMode="auto">
          <a:xfrm>
            <a:off x="501914" y="1857364"/>
            <a:ext cx="2855640" cy="3714776"/>
          </a:xfrm>
          <a:prstGeom prst="rect">
            <a:avLst/>
          </a:prstGeom>
          <a:noFill/>
          <a:ln w="9525">
            <a:noFill/>
            <a:miter lim="800000"/>
            <a:headEnd/>
            <a:tailEnd/>
          </a:ln>
        </p:spPr>
      </p:pic>
      <p:sp>
        <p:nvSpPr>
          <p:cNvPr id="6" name="5 Rectángulo"/>
          <p:cNvSpPr/>
          <p:nvPr/>
        </p:nvSpPr>
        <p:spPr>
          <a:xfrm>
            <a:off x="500034" y="5572140"/>
            <a:ext cx="2952328" cy="276999"/>
          </a:xfrm>
          <a:prstGeom prst="rect">
            <a:avLst/>
          </a:prstGeom>
        </p:spPr>
        <p:txBody>
          <a:bodyPr wrap="square">
            <a:spAutoFit/>
          </a:bodyPr>
          <a:lstStyle/>
          <a:p>
            <a:pPr algn="ctr"/>
            <a:r>
              <a:rPr lang="es-ES" sz="1200" dirty="0" smtClean="0">
                <a:latin typeface="Arial Narrow" pitchFamily="34" charset="0"/>
              </a:rPr>
              <a:t>Banner del SIGAI, 2012</a:t>
            </a:r>
            <a:endParaRPr lang="en-US" sz="1200" dirty="0">
              <a:latin typeface="Arial Narrow" pitchFamily="34" charset="0"/>
            </a:endParaRPr>
          </a:p>
        </p:txBody>
      </p:sp>
      <p:sp>
        <p:nvSpPr>
          <p:cNvPr id="7" name="6 CuadroTexto"/>
          <p:cNvSpPr txBox="1"/>
          <p:nvPr/>
        </p:nvSpPr>
        <p:spPr>
          <a:xfrm>
            <a:off x="71374" y="6488668"/>
            <a:ext cx="9072626" cy="369332"/>
          </a:xfrm>
          <a:prstGeom prst="rect">
            <a:avLst/>
          </a:prstGeom>
          <a:noFill/>
        </p:spPr>
        <p:txBody>
          <a:bodyPr wrap="square" rtlCol="0">
            <a:spAutoFit/>
          </a:bodyPr>
          <a:lstStyle/>
          <a:p>
            <a:r>
              <a:rPr lang="es-ES" sz="1800" dirty="0" smtClean="0">
                <a:latin typeface="Arial Narrow" pitchFamily="34" charset="0"/>
              </a:rPr>
              <a:t>*  Funciones consignadas a UGA, inicialmente consignadas a ProGAI por  Rectoría  en 2006 </a:t>
            </a:r>
            <a:endParaRPr lang="es-ES" sz="1800" dirty="0">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idx="1"/>
          </p:nvPr>
        </p:nvSpPr>
        <p:spPr>
          <a:xfrm>
            <a:off x="357158" y="1571612"/>
            <a:ext cx="5715040" cy="4857784"/>
          </a:xfrm>
        </p:spPr>
        <p:txBody>
          <a:bodyPr/>
          <a:lstStyle/>
          <a:p>
            <a:pPr algn="just"/>
            <a:r>
              <a:rPr lang="es-CR" sz="2400" dirty="0" smtClean="0"/>
              <a:t>Instancia </a:t>
            </a:r>
            <a:r>
              <a:rPr lang="es-CR" sz="2400" b="1" dirty="0" smtClean="0"/>
              <a:t>colegiada</a:t>
            </a:r>
            <a:r>
              <a:rPr lang="es-CR" sz="2400" dirty="0" smtClean="0"/>
              <a:t> </a:t>
            </a:r>
            <a:r>
              <a:rPr lang="es-CR" sz="2400" b="1" dirty="0" smtClean="0"/>
              <a:t>interdisciplinaria</a:t>
            </a:r>
            <a:r>
              <a:rPr lang="es-CR" sz="2400" dirty="0" smtClean="0"/>
              <a:t>, integrada por un equipo de trabajo responsable de </a:t>
            </a:r>
            <a:r>
              <a:rPr lang="es-CR" sz="2400" b="1" dirty="0" smtClean="0"/>
              <a:t>asesorar</a:t>
            </a:r>
            <a:r>
              <a:rPr lang="es-CR" sz="2400" dirty="0" smtClean="0"/>
              <a:t>, </a:t>
            </a:r>
            <a:r>
              <a:rPr lang="es-CR" sz="2400" b="1" dirty="0" smtClean="0"/>
              <a:t>revisar</a:t>
            </a:r>
            <a:r>
              <a:rPr lang="es-CR" sz="2400" dirty="0" smtClean="0"/>
              <a:t> y </a:t>
            </a:r>
            <a:r>
              <a:rPr lang="es-CR" sz="2400" b="1" dirty="0" smtClean="0"/>
              <a:t>enriquecer</a:t>
            </a:r>
            <a:r>
              <a:rPr lang="es-CR" sz="2400" dirty="0" smtClean="0"/>
              <a:t> las propuestas de gestión ambiental elevadas por UGA para el cumplimiento de las políticas ambientales institucionales y el plan estratégico.</a:t>
            </a:r>
            <a:endParaRPr lang="es-CR" sz="2000" dirty="0" smtClean="0"/>
          </a:p>
          <a:p>
            <a:pPr lvl="1" algn="just"/>
            <a:r>
              <a:rPr lang="es-CR" sz="2000" dirty="0" smtClean="0"/>
              <a:t>Incluye expertos en materia de gestión ambiental</a:t>
            </a:r>
          </a:p>
          <a:p>
            <a:pPr lvl="1" algn="just"/>
            <a:r>
              <a:rPr lang="es-CR" sz="2000" dirty="0" smtClean="0"/>
              <a:t>Articule e integre a las comisiones institucionales que operan actualmente en VRA:</a:t>
            </a:r>
          </a:p>
        </p:txBody>
      </p:sp>
      <p:pic>
        <p:nvPicPr>
          <p:cNvPr id="9221" name="Picture 7" descr="http://www.ucr.ac.cr/medios/fotos/2010/Afiche__envases_Jan_2010.jpg"/>
          <p:cNvPicPr>
            <a:picLocks noChangeAspect="1" noChangeArrowheads="1"/>
          </p:cNvPicPr>
          <p:nvPr/>
        </p:nvPicPr>
        <p:blipFill>
          <a:blip r:embed="rId2" cstate="screen"/>
          <a:srcRect/>
          <a:stretch>
            <a:fillRect/>
          </a:stretch>
        </p:blipFill>
        <p:spPr bwMode="auto">
          <a:xfrm>
            <a:off x="6516215" y="1628775"/>
            <a:ext cx="2376959" cy="4230688"/>
          </a:xfrm>
          <a:prstGeom prst="rect">
            <a:avLst/>
          </a:prstGeom>
          <a:noFill/>
          <a:ln w="9525">
            <a:noFill/>
            <a:miter lim="800000"/>
            <a:headEnd/>
            <a:tailEnd/>
          </a:ln>
        </p:spPr>
      </p:pic>
      <p:sp>
        <p:nvSpPr>
          <p:cNvPr id="6" name="1 Título"/>
          <p:cNvSpPr>
            <a:spLocks noGrp="1"/>
          </p:cNvSpPr>
          <p:nvPr>
            <p:ph type="title"/>
          </p:nvPr>
        </p:nvSpPr>
        <p:spPr>
          <a:xfrm>
            <a:off x="683568" y="260648"/>
            <a:ext cx="7772400" cy="1143000"/>
          </a:xfrm>
        </p:spPr>
        <p:txBody>
          <a:bodyPr>
            <a:normAutofit/>
          </a:bodyPr>
          <a:lstStyle/>
          <a:p>
            <a:r>
              <a:rPr lang="es-CR" sz="2800" dirty="0" smtClean="0">
                <a:solidFill>
                  <a:srgbClr val="009AD0"/>
                </a:solidFill>
              </a:rPr>
              <a:t>Consejo Técnico Ambiental</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sz="2800" dirty="0" smtClean="0">
                <a:solidFill>
                  <a:srgbClr val="009AD0"/>
                </a:solidFill>
              </a:rPr>
              <a:t>Ejes estructurales para la organización de UGA</a:t>
            </a:r>
          </a:p>
        </p:txBody>
      </p:sp>
      <p:graphicFrame>
        <p:nvGraphicFramePr>
          <p:cNvPr id="15" name="8 Marcador de contenido"/>
          <p:cNvGraphicFramePr>
            <a:graphicFrameLocks/>
          </p:cNvGraphicFramePr>
          <p:nvPr/>
        </p:nvGraphicFramePr>
        <p:xfrm>
          <a:off x="571472" y="1981200"/>
          <a:ext cx="828680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59832" y="1052736"/>
            <a:ext cx="5760640" cy="5043264"/>
          </a:xfrm>
        </p:spPr>
        <p:txBody>
          <a:bodyPr/>
          <a:lstStyle/>
          <a:p>
            <a:pPr algn="just"/>
            <a:r>
              <a:rPr lang="es-CR" sz="2200" dirty="0" smtClean="0"/>
              <a:t>Parte del concepto fundamental de ordenamiento territorial, entendido como el proceso que busca establecer, organizar y promover un uso sustentable de los espacios geográficos, ello mediante el establecimiento de limitantes de uso y su situación de aptitud para el desarrollo de las actividades humanas. </a:t>
            </a:r>
          </a:p>
        </p:txBody>
      </p:sp>
      <p:grpSp>
        <p:nvGrpSpPr>
          <p:cNvPr id="2" name="3 Grupo"/>
          <p:cNvGrpSpPr/>
          <p:nvPr/>
        </p:nvGrpSpPr>
        <p:grpSpPr>
          <a:xfrm>
            <a:off x="539552" y="1196752"/>
            <a:ext cx="2389374" cy="4232512"/>
            <a:chOff x="88796" y="0"/>
            <a:chExt cx="1555632" cy="4114800"/>
          </a:xfrm>
        </p:grpSpPr>
        <p:sp>
          <p:nvSpPr>
            <p:cNvPr id="6" name="5 Rectángulo redondeado"/>
            <p:cNvSpPr/>
            <p:nvPr/>
          </p:nvSpPr>
          <p:spPr>
            <a:xfrm>
              <a:off x="88796" y="0"/>
              <a:ext cx="1555632" cy="411480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6 Rectángulo"/>
            <p:cNvSpPr/>
            <p:nvPr/>
          </p:nvSpPr>
          <p:spPr>
            <a:xfrm>
              <a:off x="134359" y="1691483"/>
              <a:ext cx="1464506" cy="1554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2000" kern="1200" dirty="0" smtClean="0">
                  <a:solidFill>
                    <a:sysClr val="window" lastClr="FFFFFF"/>
                  </a:solidFill>
                  <a:latin typeface="Bookman Old Style" pitchFamily="18" charset="0"/>
                  <a:ea typeface="+mn-ea"/>
                  <a:cs typeface="+mn-cs"/>
                </a:rPr>
                <a:t>Ordenamiento del espacio geográfico</a:t>
              </a:r>
              <a:endParaRPr lang="es-ES" sz="2000" kern="1200" dirty="0">
                <a:solidFill>
                  <a:sysClr val="window" lastClr="FFFFFF"/>
                </a:solidFill>
                <a:latin typeface="Calibri"/>
                <a:ea typeface="+mn-ea"/>
                <a:cs typeface="+mn-cs"/>
              </a:endParaRPr>
            </a:p>
          </p:txBody>
        </p:sp>
      </p:grpSp>
      <p:sp>
        <p:nvSpPr>
          <p:cNvPr id="5" name="4 Elipse"/>
          <p:cNvSpPr/>
          <p:nvPr/>
        </p:nvSpPr>
        <p:spPr>
          <a:xfrm>
            <a:off x="1058632" y="1443640"/>
            <a:ext cx="1370228" cy="1370228"/>
          </a:xfrm>
          <a:prstGeom prst="ellipse">
            <a:avLst/>
          </a:prstGeom>
          <a:blipFill rotWithShape="0">
            <a:blip r:embed="rId2" cstate="prin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cSld>
  <p:clrMapOvr>
    <a:masterClrMapping/>
  </p:clrMapOvr>
  <p:transition spd="med">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642910" y="1142984"/>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23850" y="588963"/>
          <a:ext cx="8226659" cy="5798928"/>
        </p:xfrm>
        <a:graphic>
          <a:graphicData uri="http://schemas.openxmlformats.org/drawingml/2006/table">
            <a:tbl>
              <a:tblPr firstRow="1" firstCol="1">
                <a:tableStyleId>{FABFCF23-3B69-468F-B69F-88F6DE6A72F2}</a:tableStyleId>
              </a:tblPr>
              <a:tblGrid>
                <a:gridCol w="2303093"/>
                <a:gridCol w="1096957"/>
                <a:gridCol w="1462609"/>
                <a:gridCol w="1528631"/>
                <a:gridCol w="1835369"/>
              </a:tblGrid>
              <a:tr h="1141824">
                <a:tc>
                  <a:txBody>
                    <a:bodyPr/>
                    <a:lstStyle/>
                    <a:p>
                      <a:pPr algn="ctr">
                        <a:lnSpc>
                          <a:spcPct val="115000"/>
                        </a:lnSpc>
                        <a:spcAft>
                          <a:spcPts val="0"/>
                        </a:spcAft>
                      </a:pPr>
                      <a:r>
                        <a:rPr lang="es-ES" sz="2400" dirty="0" smtClean="0"/>
                        <a:t>Sede</a:t>
                      </a:r>
                      <a:endParaRPr lang="en-US" sz="2400" b="1"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2400" dirty="0" smtClean="0"/>
                        <a:t>Prof.</a:t>
                      </a:r>
                      <a:endParaRPr lang="en-US" sz="2400" b="1"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2400" dirty="0" err="1" smtClean="0"/>
                        <a:t>Admin</a:t>
                      </a:r>
                      <a:r>
                        <a:rPr lang="es-ES" sz="2400" dirty="0" smtClean="0"/>
                        <a:t>.</a:t>
                      </a:r>
                      <a:endParaRPr lang="en-US" sz="2400" b="1"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2400" dirty="0" err="1" smtClean="0"/>
                        <a:t>Estud</a:t>
                      </a:r>
                      <a:r>
                        <a:rPr lang="es-ES" sz="2400" dirty="0" smtClean="0"/>
                        <a:t>. (sin</a:t>
                      </a:r>
                      <a:r>
                        <a:rPr lang="es-ES" sz="2400" baseline="0" dirty="0" smtClean="0"/>
                        <a:t> </a:t>
                      </a:r>
                      <a:r>
                        <a:rPr lang="es-ES" sz="2400" dirty="0" smtClean="0"/>
                        <a:t>SEP)</a:t>
                      </a:r>
                      <a:endParaRPr lang="en-US" sz="2400" b="1"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s-ES" sz="2400" dirty="0" smtClean="0"/>
                        <a:t>Tamaño (km</a:t>
                      </a:r>
                      <a:r>
                        <a:rPr lang="es-ES" sz="2400" baseline="30000" dirty="0" smtClean="0"/>
                        <a:t>2</a:t>
                      </a:r>
                      <a:r>
                        <a:rPr lang="es-ES" sz="2400" dirty="0" smtClean="0"/>
                        <a:t>)</a:t>
                      </a:r>
                      <a:endParaRPr lang="en-US" sz="2400" b="1" dirty="0">
                        <a:solidFill>
                          <a:schemeClr val="tx1"/>
                        </a:solidFill>
                        <a:latin typeface="Arial" pitchFamily="34" charset="0"/>
                        <a:ea typeface="Calibri"/>
                        <a:cs typeface="Arial" pitchFamily="34" charset="0"/>
                      </a:endParaRPr>
                    </a:p>
                  </a:txBody>
                  <a:tcPr marL="68580" marR="68580" marT="0" marB="0" anchor="ctr"/>
                </a:tc>
              </a:tr>
              <a:tr h="923853">
                <a:tc>
                  <a:txBody>
                    <a:bodyPr/>
                    <a:lstStyle/>
                    <a:p>
                      <a:pPr algn="ctr">
                        <a:lnSpc>
                          <a:spcPct val="115000"/>
                        </a:lnSpc>
                        <a:spcAft>
                          <a:spcPts val="0"/>
                        </a:spcAft>
                      </a:pPr>
                      <a:r>
                        <a:rPr lang="es-ES" sz="2800" dirty="0"/>
                        <a:t>Rodrigo Facio</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4387</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2949</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29860</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747,9 </a:t>
                      </a:r>
                      <a:endParaRPr lang="en-US" sz="2800" dirty="0">
                        <a:solidFill>
                          <a:schemeClr val="bg1"/>
                        </a:solidFill>
                        <a:latin typeface="Arial" pitchFamily="34" charset="0"/>
                        <a:ea typeface="Calibri"/>
                        <a:cs typeface="Arial" pitchFamily="34" charset="0"/>
                      </a:endParaRPr>
                    </a:p>
                  </a:txBody>
                  <a:tcPr marL="68580" marR="68580" marT="0" marB="0"/>
                </a:tc>
              </a:tr>
              <a:tr h="570912">
                <a:tc>
                  <a:txBody>
                    <a:bodyPr/>
                    <a:lstStyle/>
                    <a:p>
                      <a:pPr algn="ctr">
                        <a:lnSpc>
                          <a:spcPct val="115000"/>
                        </a:lnSpc>
                        <a:spcAft>
                          <a:spcPts val="0"/>
                        </a:spcAft>
                      </a:pPr>
                      <a:r>
                        <a:rPr lang="es-ES" sz="2800" dirty="0"/>
                        <a:t>Limón </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126</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31</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803</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221,8</a:t>
                      </a:r>
                      <a:endParaRPr lang="en-US" sz="2800" dirty="0">
                        <a:solidFill>
                          <a:schemeClr val="bg1"/>
                        </a:solidFill>
                        <a:latin typeface="Arial" pitchFamily="34" charset="0"/>
                        <a:ea typeface="Calibri"/>
                        <a:cs typeface="Arial" pitchFamily="34" charset="0"/>
                      </a:endParaRPr>
                    </a:p>
                  </a:txBody>
                  <a:tcPr marL="68580" marR="68580" marT="0" marB="0"/>
                </a:tc>
              </a:tr>
              <a:tr h="923853">
                <a:tc>
                  <a:txBody>
                    <a:bodyPr/>
                    <a:lstStyle/>
                    <a:p>
                      <a:pPr algn="ctr">
                        <a:lnSpc>
                          <a:spcPct val="115000"/>
                        </a:lnSpc>
                        <a:spcAft>
                          <a:spcPts val="0"/>
                        </a:spcAft>
                      </a:pPr>
                      <a:r>
                        <a:rPr lang="es-ES" sz="2800" dirty="0" smtClean="0"/>
                        <a:t>Occidente (SR)</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a:t>266</a:t>
                      </a:r>
                      <a:endParaRPr lang="en-US" sz="280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158</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2046</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147,75</a:t>
                      </a:r>
                      <a:endParaRPr lang="en-US" sz="2800" dirty="0">
                        <a:solidFill>
                          <a:schemeClr val="bg1"/>
                        </a:solidFill>
                        <a:latin typeface="Arial" pitchFamily="34" charset="0"/>
                        <a:ea typeface="Calibri"/>
                        <a:cs typeface="Arial" pitchFamily="34" charset="0"/>
                      </a:endParaRPr>
                    </a:p>
                  </a:txBody>
                  <a:tcPr marL="68580" marR="68580" marT="0" marB="0"/>
                </a:tc>
              </a:tr>
              <a:tr h="923853">
                <a:tc>
                  <a:txBody>
                    <a:bodyPr/>
                    <a:lstStyle/>
                    <a:p>
                      <a:pPr algn="ctr">
                        <a:lnSpc>
                          <a:spcPct val="115000"/>
                        </a:lnSpc>
                        <a:spcAft>
                          <a:spcPts val="0"/>
                        </a:spcAft>
                      </a:pPr>
                      <a:r>
                        <a:rPr lang="es-ES" sz="2800" dirty="0" smtClean="0"/>
                        <a:t>Atlántico (Tu)</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a:t>237</a:t>
                      </a:r>
                      <a:endParaRPr lang="en-US" sz="280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74</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714</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250,1</a:t>
                      </a:r>
                      <a:endParaRPr lang="en-US" sz="2800" dirty="0">
                        <a:solidFill>
                          <a:schemeClr val="bg1"/>
                        </a:solidFill>
                        <a:latin typeface="Arial" pitchFamily="34" charset="0"/>
                        <a:ea typeface="Calibri"/>
                        <a:cs typeface="Arial" pitchFamily="34" charset="0"/>
                      </a:endParaRPr>
                    </a:p>
                  </a:txBody>
                  <a:tcPr marL="68580" marR="68580" marT="0" marB="0"/>
                </a:tc>
              </a:tr>
              <a:tr h="570912">
                <a:tc>
                  <a:txBody>
                    <a:bodyPr/>
                    <a:lstStyle/>
                    <a:p>
                      <a:pPr algn="ctr">
                        <a:lnSpc>
                          <a:spcPct val="115000"/>
                        </a:lnSpc>
                        <a:spcAft>
                          <a:spcPts val="0"/>
                        </a:spcAft>
                      </a:pPr>
                      <a:r>
                        <a:rPr lang="es-ES" sz="2800" dirty="0"/>
                        <a:t>Guanacaste</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a:t>173</a:t>
                      </a:r>
                      <a:endParaRPr lang="en-US" sz="280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92</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1425</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429,8</a:t>
                      </a:r>
                      <a:endParaRPr lang="en-US" sz="2800" dirty="0">
                        <a:solidFill>
                          <a:schemeClr val="bg1"/>
                        </a:solidFill>
                        <a:latin typeface="Arial" pitchFamily="34" charset="0"/>
                        <a:ea typeface="Calibri"/>
                        <a:cs typeface="Arial" pitchFamily="34" charset="0"/>
                      </a:endParaRPr>
                    </a:p>
                  </a:txBody>
                  <a:tcPr marL="68580" marR="68580" marT="0" marB="0"/>
                </a:tc>
              </a:tr>
              <a:tr h="570912">
                <a:tc>
                  <a:txBody>
                    <a:bodyPr/>
                    <a:lstStyle/>
                    <a:p>
                      <a:pPr algn="ctr">
                        <a:lnSpc>
                          <a:spcPct val="115000"/>
                        </a:lnSpc>
                        <a:spcAft>
                          <a:spcPts val="0"/>
                        </a:spcAft>
                      </a:pPr>
                      <a:r>
                        <a:rPr lang="es-ES" sz="2800" dirty="0"/>
                        <a:t>Pacífico</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a:t>92</a:t>
                      </a:r>
                      <a:endParaRPr lang="en-US" sz="280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39</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a:t>858</a:t>
                      </a:r>
                      <a:endParaRPr lang="en-US" sz="2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es-ES" sz="2800" dirty="0" smtClean="0"/>
                        <a:t>17,9</a:t>
                      </a:r>
                      <a:endParaRPr lang="en-US" sz="2800" dirty="0">
                        <a:solidFill>
                          <a:schemeClr val="bg1"/>
                        </a:solidFill>
                        <a:latin typeface="Arial" pitchFamily="34" charset="0"/>
                        <a:ea typeface="Calibri"/>
                        <a:cs typeface="Arial" pitchFamily="34" charset="0"/>
                      </a:endParaRPr>
                    </a:p>
                  </a:txBody>
                  <a:tcPr marL="68580" marR="68580" marT="0" marB="0"/>
                </a:tc>
              </a:tr>
            </a:tbl>
          </a:graphicData>
        </a:graphic>
      </p:graphicFrame>
      <p:sp>
        <p:nvSpPr>
          <p:cNvPr id="1438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4385" name="4 CuadroTexto"/>
          <p:cNvSpPr txBox="1">
            <a:spLocks noChangeArrowheads="1"/>
          </p:cNvSpPr>
          <p:nvPr/>
        </p:nvSpPr>
        <p:spPr bwMode="auto">
          <a:xfrm>
            <a:off x="4000496" y="6335713"/>
            <a:ext cx="4679950" cy="522287"/>
          </a:xfrm>
          <a:prstGeom prst="rect">
            <a:avLst/>
          </a:prstGeom>
          <a:noFill/>
          <a:ln w="9525">
            <a:noFill/>
            <a:miter lim="800000"/>
            <a:headEnd/>
            <a:tailEnd/>
          </a:ln>
        </p:spPr>
        <p:txBody>
          <a:bodyPr>
            <a:spAutoFit/>
          </a:bodyPr>
          <a:lstStyle/>
          <a:p>
            <a:pPr algn="r"/>
            <a:r>
              <a:rPr lang="es-ES" sz="1400" i="1" dirty="0">
                <a:solidFill>
                  <a:srgbClr val="FFFF99"/>
                </a:solidFill>
              </a:rPr>
              <a:t>Datos SiGAI-2011</a:t>
            </a:r>
          </a:p>
          <a:p>
            <a:pPr algn="r"/>
            <a:r>
              <a:rPr lang="es-ES" sz="1400" i="1" dirty="0">
                <a:solidFill>
                  <a:srgbClr val="FFFF99"/>
                </a:solidFill>
              </a:rPr>
              <a:t>Fuentes: ORI, UCR en Cifras, Col. G. Alfaro</a:t>
            </a:r>
            <a:endParaRPr lang="en-US" sz="1400" i="1" dirty="0">
              <a:solidFill>
                <a:srgbClr val="FFFF99"/>
              </a:solidFill>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1920" y="1196752"/>
            <a:ext cx="4896544" cy="4968552"/>
          </a:xfrm>
        </p:spPr>
        <p:txBody>
          <a:bodyPr/>
          <a:lstStyle/>
          <a:p>
            <a:pPr algn="just"/>
            <a:r>
              <a:rPr lang="es-ES" sz="2200" dirty="0" smtClean="0"/>
              <a:t>Condiciones ambientales expresadas en términos de indicadores referidos al ambiente biofísico (contaminación del suelo, aire, agua; recursos gastados y otros), este eje estructural pretende crear los instrumentos requeridos para atender las acciones dirigidas a diagnosticar, evaluar y controlar los impactos al ambiente derivados del quehacer de la Institución visualizados directamente en el entorno.</a:t>
            </a:r>
            <a:endParaRPr lang="es-CR" sz="2200" dirty="0" smtClean="0"/>
          </a:p>
          <a:p>
            <a:pPr algn="just"/>
            <a:endParaRPr lang="es-CR" sz="2200" dirty="0"/>
          </a:p>
        </p:txBody>
      </p:sp>
      <p:grpSp>
        <p:nvGrpSpPr>
          <p:cNvPr id="2" name="3 Grupo"/>
          <p:cNvGrpSpPr/>
          <p:nvPr/>
        </p:nvGrpSpPr>
        <p:grpSpPr>
          <a:xfrm>
            <a:off x="971600" y="1268760"/>
            <a:ext cx="2314516" cy="4374818"/>
            <a:chOff x="1707653" y="0"/>
            <a:chExt cx="1951394" cy="4114800"/>
          </a:xfrm>
        </p:grpSpPr>
        <p:sp>
          <p:nvSpPr>
            <p:cNvPr id="6" name="5 Rectángulo redondeado"/>
            <p:cNvSpPr/>
            <p:nvPr/>
          </p:nvSpPr>
          <p:spPr>
            <a:xfrm>
              <a:off x="1707653" y="0"/>
              <a:ext cx="1951394" cy="4114800"/>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6 Rectángulo"/>
            <p:cNvSpPr/>
            <p:nvPr/>
          </p:nvSpPr>
          <p:spPr>
            <a:xfrm>
              <a:off x="1755860" y="1694127"/>
              <a:ext cx="1854980" cy="1549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2000" kern="1200" dirty="0" smtClean="0">
                  <a:solidFill>
                    <a:sysClr val="window" lastClr="FFFFFF"/>
                  </a:solidFill>
                  <a:latin typeface="Bookman Old Style" pitchFamily="18" charset="0"/>
                  <a:ea typeface="+mn-ea"/>
                  <a:cs typeface="+mn-cs"/>
                </a:rPr>
                <a:t>Calidad Ambiental</a:t>
              </a:r>
              <a:endParaRPr lang="es-ES" sz="2000" kern="1200" dirty="0">
                <a:solidFill>
                  <a:sysClr val="window" lastClr="FFFFFF"/>
                </a:solidFill>
                <a:latin typeface="Bookman Old Style" pitchFamily="18" charset="0"/>
                <a:ea typeface="+mn-ea"/>
                <a:cs typeface="+mn-cs"/>
              </a:endParaRPr>
            </a:p>
          </p:txBody>
        </p:sp>
      </p:grpSp>
      <p:sp>
        <p:nvSpPr>
          <p:cNvPr id="5" name="4 Elipse"/>
          <p:cNvSpPr/>
          <p:nvPr/>
        </p:nvSpPr>
        <p:spPr>
          <a:xfrm>
            <a:off x="1428728" y="1515648"/>
            <a:ext cx="1370228" cy="1370228"/>
          </a:xfrm>
          <a:prstGeom prst="ellipse">
            <a:avLst/>
          </a:prstGeom>
          <a:blipFill rotWithShape="0">
            <a:blip r:embed="rId2" cstate="prin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cSld>
  <p:clrMapOvr>
    <a:masterClrMapping/>
  </p:clrMapOvr>
  <p:transition spd="med">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71472" y="857232"/>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91880" y="1340768"/>
            <a:ext cx="5256584" cy="3960440"/>
          </a:xfrm>
        </p:spPr>
        <p:txBody>
          <a:bodyPr/>
          <a:lstStyle/>
          <a:p>
            <a:pPr algn="just"/>
            <a:r>
              <a:rPr lang="es-ES" sz="2200" dirty="0" smtClean="0"/>
              <a:t>Se refiere a la adecuada gestión de los impactos ambientales para contribuir con el cumplimiento de la política ambiental institucional, así como con la normativa nacional ambiental para mejorar gradualmente el desempeño ambiental de la Universidad de Costa Rica.</a:t>
            </a:r>
          </a:p>
        </p:txBody>
      </p:sp>
      <p:grpSp>
        <p:nvGrpSpPr>
          <p:cNvPr id="2" name="7 Grupo"/>
          <p:cNvGrpSpPr/>
          <p:nvPr/>
        </p:nvGrpSpPr>
        <p:grpSpPr>
          <a:xfrm>
            <a:off x="827584" y="1196752"/>
            <a:ext cx="2315656" cy="4375388"/>
            <a:chOff x="3717589" y="0"/>
            <a:chExt cx="1951394" cy="4114800"/>
          </a:xfrm>
        </p:grpSpPr>
        <p:sp>
          <p:nvSpPr>
            <p:cNvPr id="10" name="9 Rectángulo redondeado"/>
            <p:cNvSpPr/>
            <p:nvPr/>
          </p:nvSpPr>
          <p:spPr>
            <a:xfrm>
              <a:off x="3717589" y="0"/>
              <a:ext cx="1951394" cy="4114800"/>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1" name="10 Rectángulo"/>
            <p:cNvSpPr/>
            <p:nvPr/>
          </p:nvSpPr>
          <p:spPr>
            <a:xfrm>
              <a:off x="3765796" y="1694127"/>
              <a:ext cx="1854980" cy="1549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2200" kern="1200" dirty="0" smtClean="0">
                  <a:solidFill>
                    <a:sysClr val="window" lastClr="FFFFFF"/>
                  </a:solidFill>
                  <a:latin typeface="Bookman Old Style" pitchFamily="18" charset="0"/>
                  <a:ea typeface="+mn-ea"/>
                  <a:cs typeface="+mn-cs"/>
                </a:rPr>
                <a:t>Desempeño Ambiental </a:t>
              </a:r>
              <a:endParaRPr lang="es-ES" sz="2200" kern="1200" dirty="0">
                <a:solidFill>
                  <a:sysClr val="window" lastClr="FFFFFF"/>
                </a:solidFill>
                <a:latin typeface="Bookman Old Style" pitchFamily="18" charset="0"/>
                <a:ea typeface="+mn-ea"/>
                <a:cs typeface="+mn-cs"/>
              </a:endParaRPr>
            </a:p>
          </p:txBody>
        </p:sp>
      </p:grpSp>
      <p:sp>
        <p:nvSpPr>
          <p:cNvPr id="9" name="8 Elipse"/>
          <p:cNvSpPr/>
          <p:nvPr/>
        </p:nvSpPr>
        <p:spPr>
          <a:xfrm>
            <a:off x="1272946" y="1443640"/>
            <a:ext cx="1370228" cy="1370228"/>
          </a:xfrm>
          <a:prstGeom prst="ellipse">
            <a:avLst/>
          </a:prstGeom>
          <a:blipFill rotWithShape="0">
            <a:blip r:embed="rId2" cstate="prin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cSld>
  <p:clrMapOvr>
    <a:masterClrMapping/>
  </p:clrMapOvr>
  <p:transition spd="med">
    <p:wipe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71472" y="857232"/>
          <a:ext cx="814393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71472" y="857232"/>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491880" y="1340768"/>
            <a:ext cx="5256584" cy="3960440"/>
          </a:xfrm>
        </p:spPr>
        <p:txBody>
          <a:bodyPr/>
          <a:lstStyle/>
          <a:p>
            <a:pPr algn="just"/>
            <a:r>
              <a:rPr lang="es-ES" sz="2200" dirty="0" smtClean="0"/>
              <a:t>Se definió el eje estructural de promoción ambiental ante la necesidad de informar y empoderar a la comunidad universitaria en los temas ambientales prioritarios para la Institución, buscando la participación activa de todos los involucrados.</a:t>
            </a:r>
          </a:p>
        </p:txBody>
      </p:sp>
      <p:grpSp>
        <p:nvGrpSpPr>
          <p:cNvPr id="2" name="6 Grupo"/>
          <p:cNvGrpSpPr/>
          <p:nvPr/>
        </p:nvGrpSpPr>
        <p:grpSpPr>
          <a:xfrm>
            <a:off x="827584" y="1196752"/>
            <a:ext cx="2244218" cy="4303950"/>
            <a:chOff x="5727526" y="0"/>
            <a:chExt cx="1951394" cy="4114800"/>
          </a:xfrm>
        </p:grpSpPr>
        <p:sp>
          <p:nvSpPr>
            <p:cNvPr id="12" name="11 Rectángulo redondeado"/>
            <p:cNvSpPr/>
            <p:nvPr/>
          </p:nvSpPr>
          <p:spPr>
            <a:xfrm>
              <a:off x="5727526" y="0"/>
              <a:ext cx="1951394" cy="411480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3" name="12 Rectángulo"/>
            <p:cNvSpPr/>
            <p:nvPr/>
          </p:nvSpPr>
          <p:spPr>
            <a:xfrm>
              <a:off x="5775733" y="1694127"/>
              <a:ext cx="1854980" cy="1549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2000" kern="1200" dirty="0" smtClean="0">
                  <a:solidFill>
                    <a:sysClr val="window" lastClr="FFFFFF"/>
                  </a:solidFill>
                  <a:latin typeface="Bookman Old Style" pitchFamily="18" charset="0"/>
                  <a:ea typeface="+mn-ea"/>
                  <a:cs typeface="+mn-cs"/>
                </a:rPr>
                <a:t>Promoción</a:t>
              </a:r>
            </a:p>
            <a:p>
              <a:pPr lvl="0" algn="ctr" defTabSz="711200">
                <a:lnSpc>
                  <a:spcPct val="90000"/>
                </a:lnSpc>
                <a:spcBef>
                  <a:spcPct val="0"/>
                </a:spcBef>
                <a:spcAft>
                  <a:spcPct val="35000"/>
                </a:spcAft>
              </a:pPr>
              <a:r>
                <a:rPr lang="es-ES" sz="2000" kern="1200" dirty="0" smtClean="0">
                  <a:solidFill>
                    <a:sysClr val="window" lastClr="FFFFFF"/>
                  </a:solidFill>
                  <a:latin typeface="Bookman Old Style" pitchFamily="18" charset="0"/>
                  <a:ea typeface="+mn-ea"/>
                  <a:cs typeface="+mn-cs"/>
                </a:rPr>
                <a:t>Ambiental</a:t>
              </a:r>
              <a:endParaRPr lang="es-ES" sz="2000" kern="1200" dirty="0">
                <a:solidFill>
                  <a:sysClr val="window" lastClr="FFFFFF"/>
                </a:solidFill>
                <a:latin typeface="Bookman Old Style" pitchFamily="18" charset="0"/>
                <a:ea typeface="+mn-ea"/>
                <a:cs typeface="+mn-cs"/>
              </a:endParaRPr>
            </a:p>
          </p:txBody>
        </p:sp>
      </p:grpSp>
      <p:sp>
        <p:nvSpPr>
          <p:cNvPr id="8" name="7 Elipse"/>
          <p:cNvSpPr/>
          <p:nvPr/>
        </p:nvSpPr>
        <p:spPr>
          <a:xfrm>
            <a:off x="1118167" y="1443640"/>
            <a:ext cx="1370228" cy="1370228"/>
          </a:xfrm>
          <a:prstGeom prst="ellipse">
            <a:avLst/>
          </a:prstGeom>
          <a:blipFill rotWithShape="0">
            <a:blip r:embed="rId2" cstate="prin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Tree>
  </p:cSld>
  <p:clrMapOvr>
    <a:masterClrMapping/>
  </p:clrMapOvr>
  <p:transition spd="med">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642910" y="1142984"/>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sz="3500" dirty="0" smtClean="0"/>
              <a:t>Retos</a:t>
            </a:r>
            <a:endParaRPr lang="es-CR" sz="3500" dirty="0"/>
          </a:p>
        </p:txBody>
      </p:sp>
      <p:sp>
        <p:nvSpPr>
          <p:cNvPr id="3" name="2 Subtítulo"/>
          <p:cNvSpPr>
            <a:spLocks noGrp="1"/>
          </p:cNvSpPr>
          <p:nvPr>
            <p:ph type="subTitle" idx="1"/>
          </p:nvPr>
        </p:nvSpPr>
        <p:spPr/>
        <p:txBody>
          <a:bodyPr/>
          <a:lstStyle/>
          <a:p>
            <a:endParaRPr lang="es-C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sz="2800" dirty="0" smtClean="0">
                <a:solidFill>
                  <a:srgbClr val="00B0F0"/>
                </a:solidFill>
              </a:rPr>
              <a:t>Retos</a:t>
            </a:r>
            <a:endParaRPr lang="es-CR" sz="2800" dirty="0">
              <a:solidFill>
                <a:srgbClr val="00B0F0"/>
              </a:solidFill>
            </a:endParaRPr>
          </a:p>
        </p:txBody>
      </p:sp>
      <p:sp>
        <p:nvSpPr>
          <p:cNvPr id="3" name="2 Marcador de contenido"/>
          <p:cNvSpPr>
            <a:spLocks noGrp="1"/>
          </p:cNvSpPr>
          <p:nvPr>
            <p:ph idx="1"/>
          </p:nvPr>
        </p:nvSpPr>
        <p:spPr/>
        <p:txBody>
          <a:bodyPr/>
          <a:lstStyle/>
          <a:p>
            <a:pPr marL="514350" indent="-514350"/>
            <a:r>
              <a:rPr lang="es-MX" sz="2200" dirty="0" smtClean="0"/>
              <a:t>Consolidar la nueva Unidad de Gestión Ambiental y posicionarla en el imaginario de la población Universitaria.</a:t>
            </a:r>
          </a:p>
          <a:p>
            <a:pPr marL="514350" indent="-514350">
              <a:buNone/>
            </a:pPr>
            <a:endParaRPr lang="es-MX" sz="2200" dirty="0" smtClean="0"/>
          </a:p>
          <a:p>
            <a:pPr marL="514350" indent="-514350"/>
            <a:r>
              <a:rPr lang="es-MX" sz="2200" dirty="0" smtClean="0"/>
              <a:t>Superar serie de obstáculos de carácter administrativo en la Institución para lograr resultados perdurables. </a:t>
            </a:r>
          </a:p>
          <a:p>
            <a:pPr marL="514350" indent="-514350"/>
            <a:endParaRPr lang="es-MX" sz="2200" dirty="0" smtClean="0"/>
          </a:p>
          <a:p>
            <a:pPr marL="514350" indent="-514350"/>
            <a:r>
              <a:rPr lang="es-MX" sz="2200" dirty="0" smtClean="0"/>
              <a:t>Con la creación de la UGA se espera mayor independencia de acción</a:t>
            </a:r>
          </a:p>
          <a:p>
            <a:pPr marL="514350" indent="-514350">
              <a:buNone/>
            </a:pPr>
            <a:endParaRPr lang="es-MX" sz="2200" dirty="0" smtClean="0"/>
          </a:p>
          <a:p>
            <a:pPr marL="514350" indent="-514350"/>
            <a:r>
              <a:rPr lang="es-MX" sz="2200" dirty="0" smtClean="0"/>
              <a:t>Adaptación de escalas: no solo tamaño también complejidad.</a:t>
            </a:r>
          </a:p>
          <a:p>
            <a:pPr marL="514350" indent="-514350"/>
            <a:endParaRPr lang="es-MX" sz="2200" dirty="0" smtClean="0"/>
          </a:p>
          <a:p>
            <a:pPr marL="514350" indent="-514350">
              <a:buNone/>
            </a:pPr>
            <a:endParaRPr lang="es-MX" sz="2200" dirty="0" smtClean="0"/>
          </a:p>
          <a:p>
            <a:pPr marL="514350" indent="-514350">
              <a:buNone/>
            </a:pPr>
            <a:endParaRPr lang="es-MX" sz="2200" dirty="0" smtClean="0"/>
          </a:p>
          <a:p>
            <a:pPr marL="514350" indent="-514350"/>
            <a:endParaRPr lang="es-MX" sz="2200" dirty="0" smtClean="0"/>
          </a:p>
          <a:p>
            <a:pPr marL="514350" indent="-514350">
              <a:buNone/>
            </a:pPr>
            <a:endParaRPr lang="es-MX" sz="2200" dirty="0" smtClean="0"/>
          </a:p>
          <a:p>
            <a:pPr marL="514350" indent="-514350"/>
            <a:endParaRPr lang="es-MX" sz="2200" dirty="0" smtClean="0"/>
          </a:p>
          <a:p>
            <a:pPr marL="514350" indent="-514350"/>
            <a:endParaRPr lang="es-MX" sz="2200" dirty="0" smtClean="0"/>
          </a:p>
          <a:p>
            <a:pPr marL="514350" indent="-514350"/>
            <a:endParaRPr lang="es-MX" sz="2200" dirty="0" smtClean="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00B0F0"/>
                </a:solidFill>
              </a:rPr>
              <a:t>Retos</a:t>
            </a:r>
            <a:endParaRPr lang="es-CR" dirty="0"/>
          </a:p>
        </p:txBody>
      </p:sp>
      <p:sp>
        <p:nvSpPr>
          <p:cNvPr id="3" name="2 Marcador de contenido"/>
          <p:cNvSpPr>
            <a:spLocks noGrp="1"/>
          </p:cNvSpPr>
          <p:nvPr>
            <p:ph idx="1"/>
          </p:nvPr>
        </p:nvSpPr>
        <p:spPr>
          <a:xfrm>
            <a:off x="685800" y="1643050"/>
            <a:ext cx="7772400" cy="4322762"/>
          </a:xfrm>
        </p:spPr>
        <p:txBody>
          <a:bodyPr/>
          <a:lstStyle/>
          <a:p>
            <a:pPr marL="514350" indent="-514350"/>
            <a:r>
              <a:rPr lang="es-CR" sz="2200" dirty="0" smtClean="0"/>
              <a:t>Recurso humano proporcional a las variables incluidas en el sistema (De 2 TC a 5 TC):  ¿suficiente?</a:t>
            </a:r>
          </a:p>
          <a:p>
            <a:pPr marL="514350" indent="-514350"/>
            <a:endParaRPr lang="es-CR" sz="2200" dirty="0" smtClean="0"/>
          </a:p>
          <a:p>
            <a:pPr marL="514350" indent="-514350"/>
            <a:r>
              <a:rPr lang="es-ES_tradnl" sz="2200" dirty="0" smtClean="0"/>
              <a:t>Procesos de comunicación a la población universitaria, especialmente funcionarios y estudiantes: reconocimiento de las funciones de la UGA como referente para la atención de consultas o procedimientos </a:t>
            </a:r>
          </a:p>
          <a:p>
            <a:pPr marL="514350" indent="-514350">
              <a:buNone/>
            </a:pPr>
            <a:endParaRPr lang="es-CR" sz="2200" dirty="0" smtClean="0"/>
          </a:p>
          <a:p>
            <a:pPr marL="514350" indent="-514350"/>
            <a:r>
              <a:rPr lang="es-CR" sz="2200" dirty="0" smtClean="0"/>
              <a:t>Compromiso de autoridades, funcionarios y docentes y estudiantes: capacitación y comunicación: cambio </a:t>
            </a:r>
            <a:r>
              <a:rPr lang="es-CR" sz="2200" dirty="0" smtClean="0"/>
              <a:t>cultural</a:t>
            </a:r>
          </a:p>
          <a:p>
            <a:pPr marL="514350" indent="-514350"/>
            <a:endParaRPr lang="es-CR" sz="2200" dirty="0" smtClean="0"/>
          </a:p>
          <a:p>
            <a:pPr marL="514350" indent="-514350"/>
            <a:r>
              <a:rPr lang="es-CR" sz="2200" dirty="0" smtClean="0"/>
              <a:t>Mantener el Proyecto de Quebrada Los Negritos</a:t>
            </a:r>
            <a:endParaRPr lang="es-CR" sz="2200" dirty="0" smtClean="0"/>
          </a:p>
          <a:p>
            <a:pPr marL="514350" indent="-514350"/>
            <a:endParaRPr lang="es-CR" sz="2200" dirty="0" smtClean="0"/>
          </a:p>
          <a:p>
            <a:pPr marL="514350" indent="-514350"/>
            <a:endParaRPr lang="es-CR" sz="2200" dirty="0" smtClean="0"/>
          </a:p>
          <a:p>
            <a:pPr marL="514350" indent="-514350">
              <a:buNone/>
            </a:pPr>
            <a:endParaRPr lang="es-CR" sz="2200" dirty="0" smtClean="0"/>
          </a:p>
          <a:p>
            <a:pPr marL="514350" indent="-514350"/>
            <a:endParaRPr lang="es-CR" sz="2200" dirty="0"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714348" y="714356"/>
            <a:ext cx="3888432" cy="4309939"/>
          </a:xfrm>
        </p:spPr>
        <p:txBody>
          <a:bodyPr>
            <a:normAutofit/>
          </a:bodyPr>
          <a:lstStyle/>
          <a:p>
            <a:r>
              <a:rPr lang="es-ES_tradnl" sz="2400" dirty="0" smtClean="0"/>
              <a:t>170 unidades </a:t>
            </a:r>
          </a:p>
          <a:p>
            <a:r>
              <a:rPr lang="es-ES_tradnl" sz="2400" dirty="0" smtClean="0"/>
              <a:t>133 bachilleratos, 92 licenciaturas y 156 postgrados:</a:t>
            </a:r>
          </a:p>
          <a:p>
            <a:pPr lvl="1"/>
            <a:r>
              <a:rPr lang="es-ES_tradnl" sz="2000" dirty="0" smtClean="0"/>
              <a:t>Artes y letras</a:t>
            </a:r>
          </a:p>
          <a:p>
            <a:pPr lvl="1"/>
            <a:r>
              <a:rPr lang="es-ES_tradnl" sz="2000" dirty="0" smtClean="0"/>
              <a:t>Ciencias Agroalimentarias</a:t>
            </a:r>
          </a:p>
          <a:p>
            <a:pPr lvl="1"/>
            <a:r>
              <a:rPr lang="es-ES_tradnl" sz="2000" dirty="0" smtClean="0"/>
              <a:t>Ciencias Básicas</a:t>
            </a:r>
          </a:p>
          <a:p>
            <a:pPr lvl="1"/>
            <a:r>
              <a:rPr lang="es-ES_tradnl" sz="2000" dirty="0" smtClean="0"/>
              <a:t>Ciencias Sociales</a:t>
            </a:r>
          </a:p>
          <a:p>
            <a:pPr lvl="1"/>
            <a:r>
              <a:rPr lang="es-ES_tradnl" sz="2000" dirty="0" smtClean="0"/>
              <a:t>Ingeniería</a:t>
            </a:r>
          </a:p>
          <a:p>
            <a:pPr lvl="1"/>
            <a:r>
              <a:rPr lang="es-ES_tradnl" sz="2000" dirty="0" smtClean="0"/>
              <a:t>Salud</a:t>
            </a:r>
          </a:p>
          <a:p>
            <a:endParaRPr lang="es-CR" sz="2400" dirty="0"/>
          </a:p>
        </p:txBody>
      </p:sp>
      <p:sp>
        <p:nvSpPr>
          <p:cNvPr id="5" name="4 Rectángulo"/>
          <p:cNvSpPr/>
          <p:nvPr/>
        </p:nvSpPr>
        <p:spPr>
          <a:xfrm>
            <a:off x="857224" y="4857760"/>
            <a:ext cx="3347864"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88900" lvl="1" algn="ctr"/>
            <a:endParaRPr lang="es-ES_tradnl" sz="2000" b="1" i="1" dirty="0" smtClean="0"/>
          </a:p>
          <a:p>
            <a:pPr marL="88900" lvl="1" algn="ctr"/>
            <a:r>
              <a:rPr lang="es-ES_tradnl" sz="2000" b="1" i="1" dirty="0" smtClean="0"/>
              <a:t>sistema complejo </a:t>
            </a:r>
            <a:r>
              <a:rPr lang="es-ES_tradnl" sz="2000" b="1" i="1" dirty="0" smtClean="0">
                <a:sym typeface="Wingdings" pitchFamily="2" charset="2"/>
              </a:rPr>
              <a:t> </a:t>
            </a:r>
            <a:r>
              <a:rPr lang="es-ES_tradnl" sz="2000" b="1" i="1" dirty="0" smtClean="0"/>
              <a:t>descarga de residuos sólidos, líquidos y gaseosos</a:t>
            </a:r>
          </a:p>
          <a:p>
            <a:pPr marL="88900" lvl="1" algn="ctr"/>
            <a:endParaRPr lang="es-ES_tradnl" sz="2000" b="1" i="1" dirty="0" smtClean="0"/>
          </a:p>
        </p:txBody>
      </p:sp>
      <p:pic>
        <p:nvPicPr>
          <p:cNvPr id="7" name="Picture 8" descr="P1010023"/>
          <p:cNvPicPr>
            <a:picLocks noGrp="1" noChangeAspect="1" noChangeArrowheads="1"/>
          </p:cNvPicPr>
          <p:nvPr>
            <p:ph sz="quarter" idx="1"/>
          </p:nvPr>
        </p:nvPicPr>
        <p:blipFill>
          <a:blip r:embed="rId2" cstate="email"/>
          <a:srcRect/>
          <a:stretch>
            <a:fillRect/>
          </a:stretch>
        </p:blipFill>
        <p:spPr>
          <a:xfrm>
            <a:off x="6924226" y="1556793"/>
            <a:ext cx="2040262" cy="1368152"/>
          </a:xfrm>
          <a:ln w="38100">
            <a:solidFill>
              <a:schemeClr val="bg1"/>
            </a:solidFill>
          </a:ln>
        </p:spPr>
      </p:pic>
      <p:pic>
        <p:nvPicPr>
          <p:cNvPr id="8" name="Picture 9" descr="P1010013"/>
          <p:cNvPicPr>
            <a:picLocks noChangeAspect="1" noChangeArrowheads="1"/>
          </p:cNvPicPr>
          <p:nvPr/>
        </p:nvPicPr>
        <p:blipFill>
          <a:blip r:embed="rId3" cstate="email"/>
          <a:srcRect/>
          <a:stretch>
            <a:fillRect/>
          </a:stretch>
        </p:blipFill>
        <p:spPr>
          <a:xfrm>
            <a:off x="6837139" y="260648"/>
            <a:ext cx="2111375" cy="1368152"/>
          </a:xfrm>
          <a:prstGeom prst="rect">
            <a:avLst/>
          </a:prstGeom>
          <a:ln w="38100">
            <a:solidFill>
              <a:schemeClr val="bg1"/>
            </a:solidFill>
          </a:ln>
        </p:spPr>
      </p:pic>
      <p:pic>
        <p:nvPicPr>
          <p:cNvPr id="10" name="Picture 11" descr="P1010005"/>
          <p:cNvPicPr>
            <a:picLocks noChangeAspect="1" noChangeArrowheads="1"/>
          </p:cNvPicPr>
          <p:nvPr/>
        </p:nvPicPr>
        <p:blipFill>
          <a:blip r:embed="rId4" cstate="email"/>
          <a:srcRect/>
          <a:stretch>
            <a:fillRect/>
          </a:stretch>
        </p:blipFill>
        <p:spPr>
          <a:xfrm>
            <a:off x="6913116" y="4293096"/>
            <a:ext cx="2035969" cy="1368152"/>
          </a:xfrm>
          <a:prstGeom prst="rect">
            <a:avLst/>
          </a:prstGeom>
          <a:ln w="38100">
            <a:solidFill>
              <a:schemeClr val="bg1"/>
            </a:solidFill>
          </a:ln>
        </p:spPr>
      </p:pic>
      <p:pic>
        <p:nvPicPr>
          <p:cNvPr id="11" name="Picture 10"/>
          <p:cNvPicPr>
            <a:picLocks noChangeAspect="1" noChangeArrowheads="1"/>
          </p:cNvPicPr>
          <p:nvPr/>
        </p:nvPicPr>
        <p:blipFill>
          <a:blip r:embed="rId5" cstate="email"/>
          <a:srcRect/>
          <a:stretch>
            <a:fillRect/>
          </a:stretch>
        </p:blipFill>
        <p:spPr bwMode="auto">
          <a:xfrm>
            <a:off x="4820978" y="260649"/>
            <a:ext cx="2110171" cy="1368152"/>
          </a:xfrm>
          <a:prstGeom prst="rect">
            <a:avLst/>
          </a:prstGeom>
          <a:noFill/>
          <a:ln w="38100" algn="ctr">
            <a:solidFill>
              <a:schemeClr val="bg1"/>
            </a:solidFill>
            <a:miter lim="800000"/>
            <a:headEnd/>
            <a:tailEnd/>
          </a:ln>
        </p:spPr>
      </p:pic>
      <p:pic>
        <p:nvPicPr>
          <p:cNvPr id="12" name="Picture 12"/>
          <p:cNvPicPr>
            <a:picLocks noChangeAspect="1" noChangeArrowheads="1"/>
          </p:cNvPicPr>
          <p:nvPr/>
        </p:nvPicPr>
        <p:blipFill>
          <a:blip r:embed="rId6" cstate="email"/>
          <a:srcRect/>
          <a:stretch>
            <a:fillRect/>
          </a:stretch>
        </p:blipFill>
        <p:spPr bwMode="auto">
          <a:xfrm>
            <a:off x="4820028" y="1632800"/>
            <a:ext cx="2128237" cy="1292144"/>
          </a:xfrm>
          <a:prstGeom prst="rect">
            <a:avLst/>
          </a:prstGeom>
          <a:noFill/>
          <a:ln w="38100" algn="ctr">
            <a:solidFill>
              <a:schemeClr val="bg1"/>
            </a:solidFill>
            <a:miter lim="800000"/>
            <a:headEnd/>
            <a:tailEnd/>
          </a:ln>
        </p:spPr>
      </p:pic>
      <p:pic>
        <p:nvPicPr>
          <p:cNvPr id="13" name="Picture 13"/>
          <p:cNvPicPr>
            <a:picLocks noChangeAspect="1" noChangeArrowheads="1"/>
          </p:cNvPicPr>
          <p:nvPr/>
        </p:nvPicPr>
        <p:blipFill>
          <a:blip r:embed="rId7" cstate="email"/>
          <a:srcRect/>
          <a:stretch>
            <a:fillRect/>
          </a:stretch>
        </p:blipFill>
        <p:spPr bwMode="auto">
          <a:xfrm>
            <a:off x="4746797" y="2924944"/>
            <a:ext cx="2151461" cy="1368152"/>
          </a:xfrm>
          <a:prstGeom prst="rect">
            <a:avLst/>
          </a:prstGeom>
          <a:noFill/>
          <a:ln w="38100" algn="ctr">
            <a:solidFill>
              <a:schemeClr val="bg1"/>
            </a:solidFill>
            <a:miter lim="800000"/>
            <a:headEnd/>
            <a:tailEnd/>
          </a:ln>
        </p:spPr>
      </p:pic>
      <p:pic>
        <p:nvPicPr>
          <p:cNvPr id="14" name="Picture 14"/>
          <p:cNvPicPr>
            <a:picLocks noChangeAspect="1" noChangeArrowheads="1"/>
          </p:cNvPicPr>
          <p:nvPr/>
        </p:nvPicPr>
        <p:blipFill>
          <a:blip r:embed="rId8" cstate="email"/>
          <a:srcRect/>
          <a:stretch>
            <a:fillRect/>
          </a:stretch>
        </p:blipFill>
        <p:spPr bwMode="auto">
          <a:xfrm>
            <a:off x="6913115" y="2925514"/>
            <a:ext cx="2035969" cy="1357313"/>
          </a:xfrm>
          <a:prstGeom prst="rect">
            <a:avLst/>
          </a:prstGeom>
          <a:noFill/>
          <a:ln w="38100" algn="ctr">
            <a:solidFill>
              <a:schemeClr val="bg1"/>
            </a:solidFill>
            <a:miter lim="800000"/>
            <a:headEnd/>
            <a:tailEnd/>
          </a:ln>
        </p:spPr>
      </p:pic>
      <p:pic>
        <p:nvPicPr>
          <p:cNvPr id="15" name="Picture 15"/>
          <p:cNvPicPr>
            <a:picLocks noChangeAspect="1" noChangeArrowheads="1"/>
          </p:cNvPicPr>
          <p:nvPr/>
        </p:nvPicPr>
        <p:blipFill>
          <a:blip r:embed="rId9" cstate="email"/>
          <a:srcRect/>
          <a:stretch>
            <a:fillRect/>
          </a:stretch>
        </p:blipFill>
        <p:spPr bwMode="auto">
          <a:xfrm>
            <a:off x="4748020" y="4293096"/>
            <a:ext cx="2128236" cy="1368152"/>
          </a:xfrm>
          <a:prstGeom prst="rect">
            <a:avLst/>
          </a:prstGeom>
          <a:noFill/>
          <a:ln w="38100" algn="ctr">
            <a:solidFill>
              <a:schemeClr val="bg1"/>
            </a:solid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solidFill>
                  <a:srgbClr val="00B0F0"/>
                </a:solidFill>
              </a:rPr>
              <a:t>Retos</a:t>
            </a:r>
            <a:endParaRPr lang="es-CR" dirty="0"/>
          </a:p>
        </p:txBody>
      </p:sp>
      <p:sp>
        <p:nvSpPr>
          <p:cNvPr id="3" name="2 Marcador de contenido"/>
          <p:cNvSpPr>
            <a:spLocks noGrp="1"/>
          </p:cNvSpPr>
          <p:nvPr>
            <p:ph idx="1"/>
          </p:nvPr>
        </p:nvSpPr>
        <p:spPr/>
        <p:txBody>
          <a:bodyPr/>
          <a:lstStyle/>
          <a:p>
            <a:r>
              <a:rPr lang="es-CR" sz="2200" dirty="0" smtClean="0"/>
              <a:t>Lograr el cumplimiento legal</a:t>
            </a:r>
          </a:p>
          <a:p>
            <a:endParaRPr lang="es-CR" sz="2200" dirty="0" smtClean="0"/>
          </a:p>
          <a:p>
            <a:r>
              <a:rPr lang="es-CR" sz="2200" dirty="0" smtClean="0"/>
              <a:t>Concluir el PGAI e implementarlo</a:t>
            </a:r>
          </a:p>
          <a:p>
            <a:endParaRPr lang="es-CR" sz="2200" dirty="0" smtClean="0"/>
          </a:p>
          <a:p>
            <a:r>
              <a:rPr lang="es-CR" sz="2200" dirty="0" smtClean="0"/>
              <a:t>Construir los indicadores </a:t>
            </a:r>
            <a:r>
              <a:rPr lang="es-CR" sz="2200" dirty="0" smtClean="0"/>
              <a:t>ambientales</a:t>
            </a:r>
          </a:p>
          <a:p>
            <a:endParaRPr lang="es-CR" sz="2200" dirty="0" smtClean="0"/>
          </a:p>
          <a:p>
            <a:pPr>
              <a:buNone/>
            </a:pPr>
            <a:endParaRPr lang="es-CR" sz="2200" dirty="0"/>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132856"/>
            <a:ext cx="6315092" cy="1143000"/>
          </a:xfrm>
        </p:spPr>
        <p:txBody>
          <a:bodyPr/>
          <a:lstStyle/>
          <a:p>
            <a:pPr algn="l"/>
            <a:r>
              <a:rPr lang="es-ES" sz="2800" dirty="0" smtClean="0"/>
              <a:t>¡MUCHAS GRACIAS !</a:t>
            </a:r>
            <a:endParaRPr lang="en-US" sz="2800" dirty="0"/>
          </a:p>
        </p:txBody>
      </p:sp>
      <p:sp>
        <p:nvSpPr>
          <p:cNvPr id="3" name="2 Subtítulo"/>
          <p:cNvSpPr>
            <a:spLocks noGrp="1"/>
          </p:cNvSpPr>
          <p:nvPr>
            <p:ph type="subTitle" idx="1"/>
          </p:nvPr>
        </p:nvSpPr>
        <p:spPr>
          <a:xfrm>
            <a:off x="928662" y="4005064"/>
            <a:ext cx="6400800" cy="2136870"/>
          </a:xfrm>
        </p:spPr>
        <p:txBody>
          <a:bodyPr/>
          <a:lstStyle/>
          <a:p>
            <a:pPr algn="l"/>
            <a:r>
              <a:rPr lang="es-ES_tradnl" sz="2000" dirty="0" smtClean="0">
                <a:latin typeface="Maiandra GD" pitchFamily="34" charset="0"/>
              </a:rPr>
              <a:t>Ing. </a:t>
            </a:r>
            <a:r>
              <a:rPr lang="es-ES_tradnl" sz="2000" dirty="0" err="1" smtClean="0">
                <a:latin typeface="Maiandra GD" pitchFamily="34" charset="0"/>
              </a:rPr>
              <a:t>Kattya</a:t>
            </a:r>
            <a:r>
              <a:rPr lang="es-ES_tradnl" sz="2000" dirty="0" smtClean="0">
                <a:latin typeface="Maiandra GD" pitchFamily="34" charset="0"/>
              </a:rPr>
              <a:t> Elizondo Orozco</a:t>
            </a:r>
          </a:p>
          <a:p>
            <a:pPr algn="l"/>
            <a:r>
              <a:rPr lang="es-ES_tradnl" sz="2000" dirty="0" smtClean="0">
                <a:latin typeface="Maiandra GD" pitchFamily="34" charset="0"/>
              </a:rPr>
              <a:t>Correo electrónico: kattya.elizondo@ucr.ac.cr</a:t>
            </a:r>
          </a:p>
          <a:p>
            <a:pPr algn="l"/>
            <a:r>
              <a:rPr lang="es-ES_tradnl" sz="2000" dirty="0" smtClean="0">
                <a:latin typeface="Maiandra GD" pitchFamily="34" charset="0"/>
              </a:rPr>
              <a:t>Teléfono 2511-8580</a:t>
            </a:r>
          </a:p>
          <a:p>
            <a:pPr algn="l"/>
            <a:endParaRPr lang="es-ES_tradnl" sz="2000" dirty="0" smtClean="0">
              <a:latin typeface="Maiandra GD" pitchFamily="34" charset="0"/>
            </a:endParaRPr>
          </a:p>
          <a:p>
            <a:pPr algn="l"/>
            <a:endParaRPr lang="es-ES_tradnl" sz="2000" dirty="0" smtClean="0">
              <a:latin typeface="Maiandra GD" pitchFamily="34" charset="0"/>
            </a:endParaRPr>
          </a:p>
          <a:p>
            <a:pPr algn="l"/>
            <a:r>
              <a:rPr lang="es-ES_tradnl" sz="2000" dirty="0" smtClean="0">
                <a:latin typeface="Maiandra GD" pitchFamily="34" charset="0"/>
              </a:rPr>
              <a:t>M</a:t>
            </a:r>
            <a:r>
              <a:rPr lang="es-ES_tradnl" altLang="ja-JP" sz="2000" dirty="0" smtClean="0">
                <a:latin typeface="Maiandra GD" pitchFamily="34" charset="0"/>
              </a:rPr>
              <a:t>ás información en: </a:t>
            </a:r>
            <a:r>
              <a:rPr lang="es-ES_tradnl" sz="2000" dirty="0" smtClean="0">
                <a:latin typeface="Maiandra GD" pitchFamily="34" charset="0"/>
              </a:rPr>
              <a:t>progai.ucr.ac.cr </a:t>
            </a:r>
          </a:p>
          <a:p>
            <a:pPr algn="l"/>
            <a:endParaRPr lang="es-ES_tradnl" sz="2000" dirty="0" smtClean="0">
              <a:latin typeface="Maiandra GD" pitchFamily="34" charset="0"/>
            </a:endParaRPr>
          </a:p>
          <a:p>
            <a:pPr algn="l"/>
            <a:endParaRPr lang="en-US" sz="2000" dirty="0"/>
          </a:p>
        </p:txBody>
      </p:sp>
      <p:pic>
        <p:nvPicPr>
          <p:cNvPr id="4" name="Picture 2" descr="E:\Documents and Settings\pc\Configuración local\Archivos temporales de Internet\Content.IE5\USQT0MQ5\MPj04306420000[1].jpg"/>
          <p:cNvPicPr>
            <a:picLocks noChangeAspect="1" noChangeArrowheads="1"/>
          </p:cNvPicPr>
          <p:nvPr/>
        </p:nvPicPr>
        <p:blipFill>
          <a:blip r:embed="rId3" cstate="print"/>
          <a:srcRect/>
          <a:stretch>
            <a:fillRect/>
          </a:stretch>
        </p:blipFill>
        <p:spPr bwMode="auto">
          <a:xfrm>
            <a:off x="4572000" y="1000108"/>
            <a:ext cx="3571875" cy="2378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0">
              <a:rot lat="233015" lon="1502042" rev="21480319"/>
            </a:camera>
            <a:lightRig rig="soft" dir="t"/>
          </a:scene3d>
          <a:sp3d contourW="12700" prstMaterial="matte">
            <a:bevelT w="63500" h="508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685800" y="609600"/>
            <a:ext cx="7772400" cy="874713"/>
          </a:xfrm>
        </p:spPr>
        <p:txBody>
          <a:bodyPr/>
          <a:lstStyle/>
          <a:p>
            <a:r>
              <a:rPr lang="es-ES" dirty="0" smtClean="0">
                <a:solidFill>
                  <a:srgbClr val="009AD0"/>
                </a:solidFill>
              </a:rPr>
              <a:t>Marco Legal Nacional Ambiental</a:t>
            </a:r>
          </a:p>
        </p:txBody>
      </p:sp>
      <p:sp>
        <p:nvSpPr>
          <p:cNvPr id="3075" name="2 Marcador de contenido"/>
          <p:cNvSpPr>
            <a:spLocks noGrp="1"/>
          </p:cNvSpPr>
          <p:nvPr>
            <p:ph idx="1"/>
          </p:nvPr>
        </p:nvSpPr>
        <p:spPr>
          <a:xfrm>
            <a:off x="611188" y="1319653"/>
            <a:ext cx="7993062" cy="4681115"/>
          </a:xfrm>
        </p:spPr>
        <p:txBody>
          <a:bodyPr/>
          <a:lstStyle/>
          <a:p>
            <a:pPr algn="just">
              <a:spcAft>
                <a:spcPts val="600"/>
              </a:spcAft>
            </a:pPr>
            <a:r>
              <a:rPr lang="es-ES" sz="2200" dirty="0" smtClean="0"/>
              <a:t>Artículo 50 de la Constitución Política (1948):</a:t>
            </a:r>
          </a:p>
          <a:p>
            <a:pPr lvl="1" algn="just">
              <a:spcAft>
                <a:spcPts val="600"/>
              </a:spcAft>
            </a:pPr>
            <a:r>
              <a:rPr lang="es-ES" sz="2000" dirty="0" smtClean="0">
                <a:ea typeface="Calibri" pitchFamily="34" charset="0"/>
                <a:cs typeface="Times New Roman" pitchFamily="18" charset="0"/>
              </a:rPr>
              <a:t>Derecho a un ambiente sano y ecológicamente equilibrado, así como proteger la salud pública.</a:t>
            </a:r>
            <a:endParaRPr lang="es-ES" sz="2000" dirty="0" smtClean="0"/>
          </a:p>
          <a:p>
            <a:pPr algn="just">
              <a:spcAft>
                <a:spcPts val="600"/>
              </a:spcAft>
            </a:pPr>
            <a:r>
              <a:rPr lang="es-ES" sz="2200" dirty="0" smtClean="0"/>
              <a:t>Ley General de Salud, N° 5395 del 23 de octubre de 1973: </a:t>
            </a:r>
          </a:p>
          <a:p>
            <a:pPr lvl="1" algn="just">
              <a:spcAft>
                <a:spcPts val="600"/>
              </a:spcAft>
            </a:pPr>
            <a:r>
              <a:rPr lang="es-ES" sz="2000" dirty="0" smtClean="0">
                <a:ea typeface="Calibri" pitchFamily="34" charset="0"/>
                <a:cs typeface="Calibri" pitchFamily="34" charset="0"/>
              </a:rPr>
              <a:t>Se prohíbe contaminar.</a:t>
            </a:r>
          </a:p>
          <a:p>
            <a:pPr algn="just">
              <a:spcAft>
                <a:spcPts val="600"/>
              </a:spcAft>
            </a:pPr>
            <a:r>
              <a:rPr lang="es-ES" sz="2200" dirty="0" smtClean="0"/>
              <a:t>LOA N° 7554 (4 de octubre, 1996), Artículos 2, 17, 30 y 50:</a:t>
            </a:r>
          </a:p>
          <a:p>
            <a:pPr lvl="1" algn="just">
              <a:spcAft>
                <a:spcPts val="600"/>
              </a:spcAft>
            </a:pPr>
            <a:r>
              <a:rPr lang="es-ES" sz="2000" dirty="0" smtClean="0">
                <a:ea typeface="Calibri" pitchFamily="34" charset="0"/>
                <a:cs typeface="Calibri" pitchFamily="34" charset="0"/>
              </a:rPr>
              <a:t>Establece lineamientos generales que contribuyen con la prevención, el mantenimiento y el ordenamiento de la calidad ambiental. </a:t>
            </a:r>
          </a:p>
          <a:p>
            <a:pPr algn="just">
              <a:spcAft>
                <a:spcPts val="600"/>
              </a:spcAft>
            </a:pPr>
            <a:r>
              <a:rPr lang="es-ES" sz="2400" dirty="0" smtClean="0">
                <a:ea typeface="Calibri" pitchFamily="34" charset="0"/>
                <a:cs typeface="Calibri" pitchFamily="34" charset="0"/>
              </a:rPr>
              <a:t>Ley N° 8839 (13 de julio, 2010)</a:t>
            </a:r>
          </a:p>
          <a:p>
            <a:pPr lvl="1" algn="just">
              <a:spcAft>
                <a:spcPts val="600"/>
              </a:spcAft>
            </a:pPr>
            <a:r>
              <a:rPr lang="es-ES" sz="2000" dirty="0" smtClean="0">
                <a:ea typeface="Calibri" pitchFamily="34" charset="0"/>
                <a:cs typeface="Calibri" pitchFamily="34" charset="0"/>
              </a:rPr>
              <a:t>Establece los lineamientos sobre la Gestión integral de Residuos y establece que las Instituciones Públicas deben tener un PGAI</a:t>
            </a:r>
            <a:endParaRPr lang="es-ES" sz="1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lvl="0"/>
            <a:r>
              <a:rPr lang="es-MX" dirty="0" smtClean="0">
                <a:solidFill>
                  <a:srgbClr val="009AD0"/>
                </a:solidFill>
              </a:rPr>
              <a:t>DE 36499-S-MINAET</a:t>
            </a:r>
            <a:endParaRPr lang="es-CR" dirty="0" smtClean="0">
              <a:solidFill>
                <a:srgbClr val="009AD0"/>
              </a:solidFill>
            </a:endParaRPr>
          </a:p>
        </p:txBody>
      </p:sp>
      <p:graphicFrame>
        <p:nvGraphicFramePr>
          <p:cNvPr id="4" name="3 Marcador de contenido"/>
          <p:cNvGraphicFramePr>
            <a:graphicFrameLocks noGrp="1"/>
          </p:cNvGraphicFramePr>
          <p:nvPr>
            <p:ph idx="1"/>
          </p:nvPr>
        </p:nvGraphicFramePr>
        <p:xfrm>
          <a:off x="539552" y="1556792"/>
          <a:ext cx="824729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74638"/>
            <a:ext cx="7715250" cy="1143000"/>
          </a:xfrm>
        </p:spPr>
        <p:txBody>
          <a:bodyPr rtlCol="0">
            <a:normAutofit/>
          </a:bodyPr>
          <a:lstStyle/>
          <a:p>
            <a:pPr>
              <a:defRPr/>
            </a:pPr>
            <a:r>
              <a:rPr lang="es-MX" dirty="0" smtClean="0">
                <a:solidFill>
                  <a:srgbClr val="009AD0"/>
                </a:solidFill>
              </a:rPr>
              <a:t>DE 36499-S-MINAET</a:t>
            </a:r>
            <a:endParaRPr lang="es-CR" dirty="0" smtClean="0">
              <a:solidFill>
                <a:srgbClr val="009AD0"/>
              </a:solidFill>
            </a:endParaRPr>
          </a:p>
        </p:txBody>
      </p:sp>
      <p:graphicFrame>
        <p:nvGraphicFramePr>
          <p:cNvPr id="3" name="2 Tabla"/>
          <p:cNvGraphicFramePr>
            <a:graphicFrameLocks noGrp="1"/>
          </p:cNvGraphicFramePr>
          <p:nvPr/>
        </p:nvGraphicFramePr>
        <p:xfrm>
          <a:off x="214282" y="1142986"/>
          <a:ext cx="8572560" cy="5429286"/>
        </p:xfrm>
        <a:graphic>
          <a:graphicData uri="http://schemas.openxmlformats.org/drawingml/2006/table">
            <a:tbl>
              <a:tblPr/>
              <a:tblGrid>
                <a:gridCol w="3064939"/>
                <a:gridCol w="3066723"/>
                <a:gridCol w="2440898"/>
              </a:tblGrid>
              <a:tr h="564205">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charset="0"/>
                          <a:cs typeface="Times New Roman" pitchFamily="18" charset="0"/>
                        </a:rPr>
                        <a:t>EL PROGRAMA DE GESTIÓN AMBIENTAL INSTITUCIONAL (PGAI) (DE36499) INCLUYE LOS SIGUIENTES PLANES DE GESTIÓN Y COMPONENTES TRANSVERALES:</a:t>
                      </a:r>
                      <a:endParaRPr kumimoji="0" lang="es-C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hMerge="1">
                  <a:txBody>
                    <a:bodyPr/>
                    <a:lstStyle/>
                    <a:p>
                      <a:endParaRPr lang="es-CR"/>
                    </a:p>
                  </a:txBody>
                  <a:tcPr/>
                </a:tc>
                <a:tc hMerge="1">
                  <a:txBody>
                    <a:bodyPr/>
                    <a:lstStyle/>
                    <a:p>
                      <a:endParaRPr lang="es-CR"/>
                    </a:p>
                  </a:txBody>
                  <a:tcPr/>
                </a:tc>
              </a:tr>
              <a:tr h="56420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charset="0"/>
                          <a:cs typeface="Times New Roman" pitchFamily="18" charset="0"/>
                        </a:rPr>
                        <a:t>Plan de Gestión Ambiental Institucional</a:t>
                      </a:r>
                      <a:endParaRPr kumimoji="0" lang="es-C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5633" marR="656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charset="0"/>
                          <a:cs typeface="Times New Roman" pitchFamily="18" charset="0"/>
                        </a:rPr>
                        <a:t>Plan Institucional de Ahorro y Uso Eficiente de la Energía</a:t>
                      </a:r>
                      <a:endParaRPr kumimoji="0" lang="es-C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5633" marR="656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charset="0"/>
                          <a:cs typeface="Times New Roman" pitchFamily="18" charset="0"/>
                        </a:rPr>
                        <a:t>Plan de Cambio Climático</a:t>
                      </a:r>
                      <a:endParaRPr kumimoji="0" lang="es-C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5633" marR="656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345741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1" i="0" u="none" strike="noStrike" cap="none" normalizeH="0" baseline="0" dirty="0" smtClean="0">
                        <a:ln>
                          <a:noFill/>
                        </a:ln>
                        <a:solidFill>
                          <a:srgbClr val="0070C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dirty="0" smtClean="0">
                          <a:ln>
                            <a:noFill/>
                          </a:ln>
                          <a:solidFill>
                            <a:srgbClr val="0070C0"/>
                          </a:solidFill>
                          <a:effectLst/>
                          <a:latin typeface="Arial" charset="0"/>
                          <a:cs typeface="Times New Roman" pitchFamily="18" charset="0"/>
                        </a:rPr>
                        <a:t>GESTIÓN DE LA CALIDAD AMBIENTAL</a:t>
                      </a:r>
                      <a:r>
                        <a:rPr kumimoji="0" lang="es-ES" sz="1000" b="0" i="0" u="none" strike="noStrike" cap="none" normalizeH="0" baseline="0" dirty="0" smtClean="0">
                          <a:ln>
                            <a:noFill/>
                          </a:ln>
                          <a:solidFill>
                            <a:srgbClr val="000000"/>
                          </a:solidFill>
                          <a:effectLst/>
                          <a:latin typeface="Arial" charset="0"/>
                          <a:cs typeface="Times New Roman" pitchFamily="18" charset="0"/>
                        </a:rPr>
                        <a:t>:</a:t>
                      </a:r>
                      <a:endParaRPr kumimoji="0" lang="es-C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En parte se basa en la familia 14000 de las Normas ISO</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Siendo afín al DE33889 incluye, al menos: </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Gestión del Desempeño Ambiental (identificaciones y evaluaciones de los aspectos ambientales y su significancia) </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Gestión Integral de Residuos</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Gestión del Agua</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Gestión de la Flora y Fauna</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1" i="0" u="none" strike="noStrike" cap="none" normalizeH="0" baseline="0" dirty="0" smtClean="0">
                        <a:ln>
                          <a:noFill/>
                        </a:ln>
                        <a:solidFill>
                          <a:srgbClr val="0070C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dirty="0" smtClean="0">
                          <a:ln>
                            <a:noFill/>
                          </a:ln>
                          <a:solidFill>
                            <a:srgbClr val="0070C0"/>
                          </a:solidFill>
                          <a:effectLst/>
                          <a:latin typeface="Arial" charset="0"/>
                          <a:cs typeface="Times New Roman" pitchFamily="18" charset="0"/>
                        </a:rPr>
                        <a:t>GESTIÓN DE LA ENERGÍA</a:t>
                      </a:r>
                      <a:r>
                        <a:rPr kumimoji="0" lang="es-ES" sz="1000" b="0" i="0" u="none" strike="noStrike" cap="none" normalizeH="0" baseline="0" dirty="0" smtClean="0">
                          <a:ln>
                            <a:noFill/>
                          </a:ln>
                          <a:solidFill>
                            <a:srgbClr val="000000"/>
                          </a:solidFill>
                          <a:effectLst/>
                          <a:latin typeface="Arial" charset="0"/>
                          <a:cs typeface="Times New Roman" pitchFamily="18" charset="0"/>
                        </a:rPr>
                        <a:t>:</a:t>
                      </a:r>
                      <a:endParaRPr kumimoji="0" lang="es-C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En el DE33889 este componente se tenía como el 7mo tema a tratar (gestión del consumo de otros recursos naturales).</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Ley 7447 sobre el uso racional de la energía y su Reglamento, así como la Directriz 017-MP-MINAE (2007), exhortan a que las instituciones públicas elaboren y pongan en ejecución planes de ahorro y uso eficiente del consumo de energía</a:t>
                      </a:r>
                      <a:r>
                        <a:rPr kumimoji="0" lang="es-ES" sz="1100" b="0" i="0" u="none" strike="noStrike" cap="none" normalizeH="0" baseline="0" dirty="0" smtClean="0">
                          <a:ln>
                            <a:noFill/>
                          </a:ln>
                          <a:solidFill>
                            <a:srgbClr val="000000"/>
                          </a:solidFill>
                          <a:effectLst/>
                          <a:latin typeface="Arial" charset="0"/>
                          <a:cs typeface="Times New Roman" pitchFamily="18" charset="0"/>
                        </a:rPr>
                        <a:t>.</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1" i="0" u="none" strike="noStrike" cap="none" normalizeH="0" baseline="0" dirty="0" smtClean="0">
                        <a:ln>
                          <a:noFill/>
                        </a:ln>
                        <a:solidFill>
                          <a:srgbClr val="0070C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dirty="0" smtClean="0">
                          <a:ln>
                            <a:noFill/>
                          </a:ln>
                          <a:solidFill>
                            <a:srgbClr val="0070C0"/>
                          </a:solidFill>
                          <a:effectLst/>
                          <a:latin typeface="Arial" charset="0"/>
                          <a:cs typeface="Times New Roman" pitchFamily="18" charset="0"/>
                        </a:rPr>
                        <a:t>GESTIÓN DEL CAMBIO CLIMÁTICO</a:t>
                      </a:r>
                      <a:r>
                        <a:rPr kumimoji="0" lang="es-ES" sz="1000" b="0" i="0" u="none" strike="noStrike" cap="none" normalizeH="0" baseline="0" dirty="0" smtClean="0">
                          <a:ln>
                            <a:noFill/>
                          </a:ln>
                          <a:solidFill>
                            <a:srgbClr val="000000"/>
                          </a:solidFill>
                          <a:effectLst/>
                          <a:latin typeface="Arial" charset="0"/>
                          <a:cs typeface="Times New Roman" pitchFamily="18" charset="0"/>
                        </a:rPr>
                        <a:t>:</a:t>
                      </a:r>
                      <a:endParaRPr kumimoji="0" lang="es-C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En el DE 33889 se tenía esta área como el 1er tema a tratar (gestión del aire).</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dirty="0" smtClean="0">
                          <a:ln>
                            <a:noFill/>
                          </a:ln>
                          <a:solidFill>
                            <a:srgbClr val="000000"/>
                          </a:solidFill>
                          <a:effectLst/>
                          <a:latin typeface="Arial" charset="0"/>
                          <a:cs typeface="Times New Roman" pitchFamily="18" charset="0"/>
                        </a:rPr>
                        <a:t>La Gestión del Cambio Climático se sustenta en la Ley N° 7414 y en la ratificación Protocolo de Kioto</a:t>
                      </a:r>
                      <a:endParaRPr kumimoji="0" lang="es-CR" sz="14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153">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rPr>
                        <a:t>  Componente transversal de sensibilización, capacitación y comunicación </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endParaRPr kumimoji="0" lang="es-CR" sz="11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s-CR"/>
                    </a:p>
                  </a:txBody>
                  <a:tcPr/>
                </a:tc>
                <a:tc hMerge="1">
                  <a:txBody>
                    <a:bodyPr/>
                    <a:lstStyle/>
                    <a:p>
                      <a:endParaRPr lang="es-CR"/>
                    </a:p>
                  </a:txBody>
                  <a:tcPr/>
                </a:tc>
              </a:tr>
              <a:tr h="281153">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rPr>
                        <a:t> Componente transversal de compras verdes </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endParaRPr kumimoji="0" lang="es-CR" sz="11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s-CR"/>
                    </a:p>
                  </a:txBody>
                  <a:tcPr/>
                </a:tc>
                <a:tc hMerge="1">
                  <a:txBody>
                    <a:bodyPr/>
                    <a:lstStyle/>
                    <a:p>
                      <a:endParaRPr lang="es-CR"/>
                    </a:p>
                  </a:txBody>
                  <a:tcPr/>
                </a:tc>
              </a:tr>
              <a:tr h="281153">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s-ES" sz="1100" b="0" i="0" u="none" strike="noStrike" cap="none" normalizeH="0" baseline="0" dirty="0" smtClean="0">
                          <a:ln>
                            <a:noFill/>
                          </a:ln>
                          <a:solidFill>
                            <a:srgbClr val="000000"/>
                          </a:solidFill>
                          <a:effectLst/>
                          <a:latin typeface="Arial" charset="0"/>
                          <a:ea typeface="Times New Roman" pitchFamily="18" charset="0"/>
                          <a:cs typeface="Arial" charset="0"/>
                        </a:rPr>
                        <a:t>Componente transversal de indicadores </a:t>
                      </a:r>
                      <a:r>
                        <a:rPr kumimoji="0" lang="es-ES" sz="1100" b="0" i="0" u="none" strike="noStrike" cap="none" normalizeH="0" baseline="0" dirty="0" smtClean="0">
                          <a:ln>
                            <a:noFill/>
                          </a:ln>
                          <a:solidFill>
                            <a:schemeClr val="tx1"/>
                          </a:solidFill>
                          <a:effectLst/>
                          <a:latin typeface="Arial" charset="0"/>
                          <a:ea typeface="Times New Roman" pitchFamily="18" charset="0"/>
                          <a:cs typeface="Arial"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r>
                        <a:rPr kumimoji="0" lang="es-ES" sz="1100" b="0" i="0" u="none" strike="noStrike" cap="none" normalizeH="0" baseline="0" dirty="0" smtClean="0">
                          <a:ln>
                            <a:noFill/>
                          </a:ln>
                          <a:solidFill>
                            <a:schemeClr val="tx1"/>
                          </a:solidFill>
                          <a:effectLst/>
                          <a:latin typeface="Arial" charset="0"/>
                          <a:cs typeface="Times New Roman" pitchFamily="18" charset="0"/>
                        </a:rPr>
                        <a:t> </a:t>
                      </a:r>
                      <a:r>
                        <a:rPr kumimoji="0" lang="es-ES" sz="1100" b="0" i="0" u="none" strike="noStrike" cap="none" normalizeH="0" baseline="0" dirty="0" smtClean="0">
                          <a:ln>
                            <a:noFill/>
                          </a:ln>
                          <a:solidFill>
                            <a:schemeClr val="tx1"/>
                          </a:solidFill>
                          <a:effectLst/>
                          <a:latin typeface="Arial" charset="0"/>
                          <a:cs typeface="Times New Roman" pitchFamily="18" charset="0"/>
                          <a:sym typeface="Wingdings 3" pitchFamily="18" charset="2"/>
                        </a:rPr>
                        <a:t></a:t>
                      </a:r>
                      <a:endParaRPr kumimoji="0" lang="es-CR" sz="1100" b="0" i="0" u="none" strike="noStrike" cap="none" normalizeH="0" baseline="0" dirty="0" smtClean="0">
                        <a:ln>
                          <a:noFill/>
                        </a:ln>
                        <a:solidFill>
                          <a:schemeClr val="tx1"/>
                        </a:solidFill>
                        <a:effectLst/>
                        <a:latin typeface="Calibri" pitchFamily="34" charset="0"/>
                        <a:cs typeface="Calibri" pitchFamily="34" charset="0"/>
                      </a:endParaRPr>
                    </a:p>
                  </a:txBody>
                  <a:tcPr marL="65633" marR="656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es-CR"/>
                    </a:p>
                  </a:txBody>
                  <a:tcPr/>
                </a:tc>
                <a:tc hMerge="1">
                  <a:txBody>
                    <a:bodyPr/>
                    <a:lstStyle/>
                    <a:p>
                      <a:endParaRPr lang="es-CR"/>
                    </a:p>
                  </a:txBody>
                  <a:tcPr/>
                </a:tc>
              </a:tr>
            </a:tbl>
          </a:graphicData>
        </a:graphic>
      </p:graphicFrame>
      <p:sp>
        <p:nvSpPr>
          <p:cNvPr id="10265"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s-CR" dirty="0"/>
              <a:t/>
            </a:r>
            <a:br>
              <a:rPr lang="es-CR" dirty="0"/>
            </a:br>
            <a:endParaRPr lang="es-CR"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ormal">
  <a:themeElements>
    <a:clrScheme name="Kathia">
      <a:dk1>
        <a:srgbClr val="000000"/>
      </a:dk1>
      <a:lt1>
        <a:srgbClr val="FFFFFF"/>
      </a:lt1>
      <a:dk2>
        <a:srgbClr val="000000"/>
      </a:dk2>
      <a:lt2>
        <a:srgbClr val="808080"/>
      </a:lt2>
      <a:accent1>
        <a:srgbClr val="FF0000"/>
      </a:accent1>
      <a:accent2>
        <a:srgbClr val="FFC000"/>
      </a:accent2>
      <a:accent3>
        <a:srgbClr val="00B050"/>
      </a:accent3>
      <a:accent4>
        <a:srgbClr val="FFFF00"/>
      </a:accent4>
      <a:accent5>
        <a:srgbClr val="00B0F0"/>
      </a:accent5>
      <a:accent6>
        <a:srgbClr val="7030A0"/>
      </a:accent6>
      <a:hlink>
        <a:srgbClr val="CCCC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343</TotalTime>
  <Words>3997</Words>
  <Application>Microsoft Office PowerPoint</Application>
  <PresentationFormat>Presentación en pantalla (4:3)</PresentationFormat>
  <Paragraphs>599</Paragraphs>
  <Slides>61</Slides>
  <Notes>19</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formal</vt:lpstr>
      <vt:lpstr>Diapositiva 1</vt:lpstr>
      <vt:lpstr>Costa Rica</vt:lpstr>
      <vt:lpstr>Contexto Universidad de CosTA Rica</vt:lpstr>
      <vt:lpstr>Diapositiva 4</vt:lpstr>
      <vt:lpstr>Diapositiva 5</vt:lpstr>
      <vt:lpstr>Diapositiva 6</vt:lpstr>
      <vt:lpstr>Marco Legal Nacional Ambiental</vt:lpstr>
      <vt:lpstr>DE 36499-S-MINAET</vt:lpstr>
      <vt:lpstr>DE 36499-S-MINAET</vt:lpstr>
      <vt:lpstr>Evolución de la Gestión ambiental en la UCR</vt:lpstr>
      <vt:lpstr>Introducción</vt:lpstr>
      <vt:lpstr>Programa de Gestión Ambiental Integral (2006 – marzo 2014)</vt:lpstr>
      <vt:lpstr>Diapositiva 13</vt:lpstr>
      <vt:lpstr>Programa Institucional de Gestión Ambiental Integral</vt:lpstr>
      <vt:lpstr>Diapositiva 15</vt:lpstr>
      <vt:lpstr>Creación del Sistema de Gestión Ambiental</vt:lpstr>
      <vt:lpstr>(2007 – Marzo 2014)</vt:lpstr>
      <vt:lpstr>Acciones institucionales</vt:lpstr>
      <vt:lpstr>Áreas de acción de SiGAI</vt:lpstr>
      <vt:lpstr>Trabajo a nivel Institucional</vt:lpstr>
      <vt:lpstr>Declaración de cumplimiento:  Directrices Ambientales</vt:lpstr>
      <vt:lpstr>Aspectos Ambientales</vt:lpstr>
      <vt:lpstr>Gestión de Desechos</vt:lpstr>
      <vt:lpstr>Estudio de las Aguas Residuales</vt:lpstr>
      <vt:lpstr>Compras Verdes</vt:lpstr>
      <vt:lpstr>Identificación de Requisitos Legales</vt:lpstr>
      <vt:lpstr>Evaluación en Centros de Alimentación</vt:lpstr>
      <vt:lpstr>Capacitación</vt:lpstr>
      <vt:lpstr>Quebrada Los Negritos</vt:lpstr>
      <vt:lpstr>Diapositiva 30</vt:lpstr>
      <vt:lpstr>Diapositiva 31</vt:lpstr>
      <vt:lpstr>Avances con el DE 36499-S-MINAET</vt:lpstr>
      <vt:lpstr>Contenido básico de PGAI según DE 36499-S-MINAET</vt:lpstr>
      <vt:lpstr>Avances de UCR</vt:lpstr>
      <vt:lpstr>Contenido básico de PGAI según DE 36499-S-MINAET</vt:lpstr>
      <vt:lpstr>Propuesta:  Comisión Institucional</vt:lpstr>
      <vt:lpstr>Alcance de PGAI</vt:lpstr>
      <vt:lpstr>Diapositiva 38</vt:lpstr>
      <vt:lpstr>Medidas ambientales: objetivos, metas e indicadores</vt:lpstr>
      <vt:lpstr>Consideraciones con respecto a SiGAI-ProGAI</vt:lpstr>
      <vt:lpstr>Consideraciones con respecto a SiGAI-ProGAI</vt:lpstr>
      <vt:lpstr>Unidad de Gestión Ambiental (UGA)  (Marzo 2014 a la fecha)  </vt:lpstr>
      <vt:lpstr>Antecedentes</vt:lpstr>
      <vt:lpstr>Funciones de la UGA</vt:lpstr>
      <vt:lpstr>Funciones de la UGA</vt:lpstr>
      <vt:lpstr>Consejo Técnico Ambiental</vt:lpstr>
      <vt:lpstr>Ejes estructurales para la organización de UGA</vt:lpstr>
      <vt:lpstr>Diapositiva 48</vt:lpstr>
      <vt:lpstr>Diapositiva 49</vt:lpstr>
      <vt:lpstr>Diapositiva 50</vt:lpstr>
      <vt:lpstr>Diapositiva 51</vt:lpstr>
      <vt:lpstr>Diapositiva 52</vt:lpstr>
      <vt:lpstr>Diapositiva 53</vt:lpstr>
      <vt:lpstr>Diapositiva 54</vt:lpstr>
      <vt:lpstr>Diapositiva 55</vt:lpstr>
      <vt:lpstr>Diapositiva 56</vt:lpstr>
      <vt:lpstr>Retos</vt:lpstr>
      <vt:lpstr>Retos</vt:lpstr>
      <vt:lpstr>Retos</vt:lpstr>
      <vt:lpstr>Retos</vt:lpstr>
      <vt:lpstr>¡MUCHAS GRACIAS !</vt:lpstr>
    </vt:vector>
  </TitlesOfParts>
  <Company>Universidad de Costa 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Yerlin</dc:creator>
  <cp:lastModifiedBy>Kathia Elizondo</cp:lastModifiedBy>
  <cp:revision>58</cp:revision>
  <dcterms:created xsi:type="dcterms:W3CDTF">2011-09-10T23:18:18Z</dcterms:created>
  <dcterms:modified xsi:type="dcterms:W3CDTF">2014-10-16T03:42:11Z</dcterms:modified>
</cp:coreProperties>
</file>